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366" r:id="rId2"/>
    <p:sldId id="405" r:id="rId3"/>
    <p:sldId id="371" r:id="rId4"/>
    <p:sldId id="385" r:id="rId5"/>
    <p:sldId id="387" r:id="rId6"/>
    <p:sldId id="388" r:id="rId7"/>
    <p:sldId id="389" r:id="rId8"/>
    <p:sldId id="390" r:id="rId9"/>
    <p:sldId id="393" r:id="rId10"/>
    <p:sldId id="401" r:id="rId11"/>
    <p:sldId id="407" r:id="rId12"/>
    <p:sldId id="408" r:id="rId13"/>
    <p:sldId id="386" r:id="rId14"/>
    <p:sldId id="406" r:id="rId15"/>
  </p:sldIdLst>
  <p:sldSz cx="9144000" cy="6858000" type="screen4x3"/>
  <p:notesSz cx="9926638" cy="6797675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0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CA00"/>
    <a:srgbClr val="BD9B0E"/>
    <a:srgbClr val="F85310"/>
    <a:srgbClr val="598DC9"/>
    <a:srgbClr val="F7CB00"/>
    <a:srgbClr val="FFC100"/>
    <a:srgbClr val="AC1B00"/>
    <a:srgbClr val="F6CA00"/>
    <a:srgbClr val="19E11B"/>
    <a:srgbClr val="6F7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中間スタイル 1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淡色スタイル 2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淡色スタイル 3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67" autoAdjust="0"/>
    <p:restoredTop sz="93622" autoAdjust="0"/>
  </p:normalViewPr>
  <p:slideViewPr>
    <p:cSldViewPr>
      <p:cViewPr varScale="1">
        <p:scale>
          <a:sx n="140" d="100"/>
          <a:sy n="140" d="100"/>
        </p:scale>
        <p:origin x="174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53" d="100"/>
          <a:sy n="53" d="100"/>
        </p:scale>
        <p:origin x="2910" y="66"/>
      </p:cViewPr>
      <p:guideLst>
        <p:guide orient="horz" pos="2140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Hiragino Kaku Gothic ProN W3" panose="020B0300000000000000" pitchFamily="34" charset="-128"/>
                <a:cs typeface="Arial" panose="020B0604020202020204" pitchFamily="34" charset="0"/>
              </a:defRPr>
            </a:pPr>
            <a:r>
              <a:rPr lang="en-US" altLang="ja-JP" sz="2800" b="1" i="0" u="none" strike="noStrike" baseline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ILSVRC</a:t>
            </a:r>
            <a:r>
              <a:rPr lang="en-US" altLang="ja-JP" sz="2800" b="1" i="0" u="none" strike="noStrike" baseline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800" b="1"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Hiragino Kaku Gothic ProN W3" panose="020B0300000000000000" pitchFamily="34" charset="-128"/>
              <a:cs typeface="Arial" panose="020B0604020202020204" pitchFamily="34" charset="0"/>
            </a:defRPr>
          </a:pPr>
          <a:endParaRPr lang="ja-JP"/>
        </a:p>
      </c:txPr>
    </c:title>
    <c:autoTitleDeleted val="0"/>
    <c:plotArea>
      <c:layout>
        <c:manualLayout>
          <c:layoutTarget val="inner"/>
          <c:xMode val="edge"/>
          <c:yMode val="edge"/>
          <c:x val="9.8991797900262468E-2"/>
          <c:y val="0.17170271011554272"/>
          <c:w val="0.8857304243219597"/>
          <c:h val="0.598948424133429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ImageNet: 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6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2020-E844-BCCD-B277ADC9C068}"/>
              </c:ext>
            </c:extLst>
          </c:dPt>
          <c:dLbls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400" b="0" i="0" u="none" strike="noStrike" kern="1200" baseline="0">
                      <a:solidFill>
                        <a:srgbClr val="C00000"/>
                      </a:solidFill>
                      <a:latin typeface="Arial" panose="020B0604020202020204" pitchFamily="34" charset="0"/>
                      <a:ea typeface="Hiragino Kaku Gothic ProN W3" panose="020B0300000000000000" pitchFamily="34" charset="-128"/>
                      <a:cs typeface="Arial" panose="020B0604020202020204" pitchFamily="34" charset="0"/>
                    </a:defRPr>
                  </a:pPr>
                  <a:endParaRPr lang="ja-JP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2020-E844-BCCD-B277ADC9C06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Hiragino Kaku Gothic ProN W3" panose="020B0300000000000000" pitchFamily="34" charset="-128"/>
                    <a:cs typeface="Arial" panose="020B0604020202020204" pitchFamily="34" charset="0"/>
                  </a:defRPr>
                </a:pPr>
                <a:endParaRPr lang="ja-JP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2010
NEC America</c:v>
                </c:pt>
                <c:pt idx="1">
                  <c:v>2011
Xerox</c:v>
                </c:pt>
                <c:pt idx="2">
                  <c:v>2012
AlexNet</c:v>
                </c:pt>
                <c:pt idx="3">
                  <c:v>2013
Clasifi</c:v>
                </c:pt>
                <c:pt idx="4">
                  <c:v>2014
VGG</c:v>
                </c:pt>
                <c:pt idx="5">
                  <c:v>2014
GoogleNet</c:v>
                </c:pt>
                <c:pt idx="6">
                  <c:v>Human</c:v>
                </c:pt>
                <c:pt idx="7">
                  <c:v>2015
ResNet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71.8</c:v>
                </c:pt>
                <c:pt idx="1">
                  <c:v>74.2</c:v>
                </c:pt>
                <c:pt idx="2">
                  <c:v>83.6</c:v>
                </c:pt>
                <c:pt idx="3">
                  <c:v>88.3</c:v>
                </c:pt>
                <c:pt idx="4">
                  <c:v>92.7</c:v>
                </c:pt>
                <c:pt idx="5">
                  <c:v>93.3</c:v>
                </c:pt>
                <c:pt idx="6">
                  <c:v>94.9</c:v>
                </c:pt>
                <c:pt idx="7">
                  <c:v>96.5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20-E844-BCCD-B277ADC9C06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3452784"/>
        <c:axId val="1143454480"/>
      </c:barChart>
      <c:catAx>
        <c:axId val="1143452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Hiragino Kaku Gothic ProN W3" panose="020B0300000000000000" pitchFamily="34" charset="-128"/>
                <a:cs typeface="Arial" panose="020B0604020202020204" pitchFamily="34" charset="0"/>
              </a:defRPr>
            </a:pPr>
            <a:endParaRPr lang="ja-JP"/>
          </a:p>
        </c:txPr>
        <c:crossAx val="1143454480"/>
        <c:crosses val="autoZero"/>
        <c:auto val="1"/>
        <c:lblAlgn val="ctr"/>
        <c:lblOffset val="100"/>
        <c:noMultiLvlLbl val="0"/>
      </c:catAx>
      <c:valAx>
        <c:axId val="1143454480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Hiragino Kaku Gothic ProN W3" panose="020B0300000000000000" pitchFamily="34" charset="-128"/>
                    <a:cs typeface="Arial" panose="020B0604020202020204" pitchFamily="34" charset="0"/>
                  </a:defRPr>
                </a:pPr>
                <a:r>
                  <a:rPr lang="en-US" sz="2400" b="1">
                    <a:latin typeface="Arial" panose="020B0604020202020204" pitchFamily="34" charset="0"/>
                    <a:cs typeface="Arial" panose="020B0604020202020204" pitchFamily="34" charset="0"/>
                  </a:rPr>
                  <a:t>Accuracy</a:t>
                </a:r>
                <a:endParaRPr lang="ja-JP" sz="2400" b="1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1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Hiragino Kaku Gothic ProN W3" panose="020B0300000000000000" pitchFamily="34" charset="-128"/>
                  <a:cs typeface="Arial" panose="020B0604020202020204" pitchFamily="34" charset="0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Hiragino Kaku Gothic ProN W3" panose="020B0300000000000000" pitchFamily="34" charset="-128"/>
                <a:cs typeface="Arial" panose="020B0604020202020204" pitchFamily="34" charset="0"/>
              </a:defRPr>
            </a:pPr>
            <a:endParaRPr lang="ja-JP"/>
          </a:p>
        </c:txPr>
        <c:crossAx val="1143452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Hiragino Kaku Gothic ProN W3" panose="020B0300000000000000" pitchFamily="34" charset="-128"/>
          <a:ea typeface="Hiragino Kaku Gothic ProN W3" panose="020B0300000000000000" pitchFamily="34" charset="-128"/>
        </a:defRPr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5623864" y="0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/>
          <a:lstStyle>
            <a:lvl1pPr algn="r">
              <a:defRPr sz="1200"/>
            </a:lvl1pPr>
          </a:lstStyle>
          <a:p>
            <a:fld id="{B60BC59C-ADE7-48E3-AD88-F2B520A78BAF}" type="datetimeFigureOut">
              <a:rPr kumimoji="1" lang="ja-JP" altLang="en-US" smtClean="0"/>
              <a:t>2019/1/18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1" y="6456763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5623864" y="6456763"/>
            <a:ext cx="4300465" cy="340912"/>
          </a:xfrm>
          <a:prstGeom prst="rect">
            <a:avLst/>
          </a:prstGeom>
        </p:spPr>
        <p:txBody>
          <a:bodyPr vert="horz" lIns="91056" tIns="45528" rIns="91056" bIns="45528" rtlCol="0" anchor="b"/>
          <a:lstStyle>
            <a:lvl1pPr algn="r">
              <a:defRPr sz="1200"/>
            </a:lvl1pPr>
          </a:lstStyle>
          <a:p>
            <a:fld id="{5DFC9F2A-1F73-4060-8F30-9A5F4E76BC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07930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media/image5.tiff>
</file>

<file path=ppt/media/image6.gif>
</file>

<file path=ppt/media/image7.gi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5622699" y="0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/>
          <a:lstStyle>
            <a:lvl1pPr algn="r">
              <a:defRPr sz="1200"/>
            </a:lvl1pPr>
          </a:lstStyle>
          <a:p>
            <a:fld id="{D5F1D4E3-07EC-47B8-AACE-65211729B5D8}" type="datetimeFigureOut">
              <a:rPr kumimoji="1" lang="ja-JP" altLang="en-US" smtClean="0"/>
              <a:t>2019/1/18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398838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273" tIns="45648" rIns="91273" bIns="45648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991989" y="3229331"/>
            <a:ext cx="7942700" cy="3058737"/>
          </a:xfrm>
          <a:prstGeom prst="rect">
            <a:avLst/>
          </a:prstGeom>
        </p:spPr>
        <p:txBody>
          <a:bodyPr vert="horz" lIns="91273" tIns="45648" rIns="91273" bIns="45648" rtlCol="0"/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1" y="6456488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5622699" y="6456488"/>
            <a:ext cx="4301620" cy="340101"/>
          </a:xfrm>
          <a:prstGeom prst="rect">
            <a:avLst/>
          </a:prstGeom>
        </p:spPr>
        <p:txBody>
          <a:bodyPr vert="horz" lIns="91273" tIns="45648" rIns="91273" bIns="45648" rtlCol="0" anchor="b"/>
          <a:lstStyle>
            <a:lvl1pPr algn="r">
              <a:defRPr sz="1200"/>
            </a:lvl1pPr>
          </a:lstStyle>
          <a:p>
            <a:fld id="{49ABD109-20DA-4E6A-A43A-96AD1FDA2C9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808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102063"/>
          </a:xfrm>
        </p:spPr>
        <p:txBody>
          <a:bodyPr>
            <a:normAutofit/>
          </a:bodyPr>
          <a:lstStyle>
            <a:lvl1pPr marL="0" indent="0" algn="ctr">
              <a:buNone/>
              <a:defRPr sz="2800" b="0" i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cxnSp>
        <p:nvCxnSpPr>
          <p:cNvPr id="8" name="直線コネクタ 7"/>
          <p:cNvCxnSpPr>
            <a:cxnSpLocks/>
          </p:cNvCxnSpPr>
          <p:nvPr userDrawn="1"/>
        </p:nvCxnSpPr>
        <p:spPr>
          <a:xfrm flipH="1">
            <a:off x="395536" y="3717032"/>
            <a:ext cx="8460000" cy="0"/>
          </a:xfrm>
          <a:prstGeom prst="line">
            <a:avLst/>
          </a:prstGeom>
          <a:ln w="57150">
            <a:gradFill flip="none" rotWithShape="1">
              <a:gsLst>
                <a:gs pos="100000">
                  <a:schemeClr val="accent1">
                    <a:lumMod val="0"/>
                    <a:lumOff val="100000"/>
                  </a:schemeClr>
                </a:gs>
                <a:gs pos="0">
                  <a:srgbClr val="D7EEBE">
                    <a:lumMod val="0"/>
                    <a:lumOff val="100000"/>
                  </a:srgbClr>
                </a:gs>
                <a:gs pos="15000">
                  <a:srgbClr val="F6CA00"/>
                </a:gs>
                <a:gs pos="85000">
                  <a:srgbClr val="598DC9"/>
                </a:gs>
                <a:gs pos="65000">
                  <a:srgbClr val="598DC9"/>
                </a:gs>
                <a:gs pos="35000">
                  <a:srgbClr val="F6CA00"/>
                </a:gs>
                <a:gs pos="5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/>
          <p:cNvSpPr txBox="1"/>
          <p:nvPr userDrawn="1"/>
        </p:nvSpPr>
        <p:spPr>
          <a:xfrm>
            <a:off x="7236296" y="152610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32DF52D-2085-5241-88EA-CD5F6B1FEB0E}" type="datetime5">
              <a:rPr kumimoji="1" lang="ja-JP" altLang="en-US" sz="2400" smtClean="0">
                <a:latin typeface="Arial" charset="0"/>
                <a:ea typeface="Arial" charset="0"/>
                <a:cs typeface="Arial" charset="0"/>
              </a:rPr>
              <a:t>2019/01/18</a:t>
            </a:fld>
            <a:endParaRPr kumimoji="1" lang="ja-JP" altLang="en-US" sz="240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313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4" name="スライド番号プレースホルダー 5">
            <a:extLst>
              <a:ext uri="{FF2B5EF4-FFF2-40B4-BE49-F238E27FC236}">
                <a16:creationId xmlns:a16="http://schemas.microsoft.com/office/drawing/2014/main" id="{C317DE03-74A5-DC44-91E9-4784C7E8F2E0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</a:t>
            </a:r>
            <a:endParaRPr lang="ja-JP" altLang="en-US" sz="2400">
              <a:solidFill>
                <a:schemeClr val="tx1"/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cxnSp>
        <p:nvCxnSpPr>
          <p:cNvPr id="8" name="直線コネクタ 7"/>
          <p:cNvCxnSpPr>
            <a:cxnSpLocks/>
          </p:cNvCxnSpPr>
          <p:nvPr userDrawn="1"/>
        </p:nvCxnSpPr>
        <p:spPr>
          <a:xfrm flipH="1">
            <a:off x="395536" y="3717032"/>
            <a:ext cx="8460000" cy="0"/>
          </a:xfrm>
          <a:prstGeom prst="line">
            <a:avLst/>
          </a:prstGeom>
          <a:ln w="57150">
            <a:gradFill flip="none" rotWithShape="1">
              <a:gsLst>
                <a:gs pos="100000">
                  <a:schemeClr val="accent1">
                    <a:lumMod val="0"/>
                    <a:lumOff val="100000"/>
                  </a:schemeClr>
                </a:gs>
                <a:gs pos="0">
                  <a:srgbClr val="D7EEBE">
                    <a:lumMod val="0"/>
                    <a:lumOff val="100000"/>
                  </a:srgbClr>
                </a:gs>
                <a:gs pos="15000">
                  <a:srgbClr val="F6CA00"/>
                </a:gs>
                <a:gs pos="85000">
                  <a:srgbClr val="598DC9"/>
                </a:gs>
                <a:gs pos="65000">
                  <a:srgbClr val="598DC9"/>
                </a:gs>
                <a:gs pos="35000">
                  <a:srgbClr val="F6CA00"/>
                </a:gs>
                <a:gs pos="5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672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D192E74-C062-454C-85D5-460F4906E278}"/>
              </a:ext>
            </a:extLst>
          </p:cNvPr>
          <p:cNvSpPr/>
          <p:nvPr userDrawn="1"/>
        </p:nvSpPr>
        <p:spPr>
          <a:xfrm>
            <a:off x="-108520" y="0"/>
            <a:ext cx="1728192" cy="6858000"/>
          </a:xfrm>
          <a:prstGeom prst="rect">
            <a:avLst/>
          </a:prstGeom>
          <a:solidFill>
            <a:srgbClr val="F6CA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0C8802C-D19A-FA4F-B2CF-AA60798D3B97}"/>
              </a:ext>
            </a:extLst>
          </p:cNvPr>
          <p:cNvSpPr/>
          <p:nvPr userDrawn="1"/>
        </p:nvSpPr>
        <p:spPr>
          <a:xfrm>
            <a:off x="1619672" y="0"/>
            <a:ext cx="7524328" cy="6858000"/>
          </a:xfrm>
          <a:prstGeom prst="rect">
            <a:avLst/>
          </a:prstGeom>
          <a:solidFill>
            <a:srgbClr val="598DC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619672" y="1772816"/>
            <a:ext cx="7524328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A03A3DEE-B3F0-8440-B2FC-BD6539CA271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19672" y="3246039"/>
            <a:ext cx="7524328" cy="361196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57247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0C8802C-D19A-FA4F-B2CF-AA60798D3B97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100000">
                <a:srgbClr val="F6CA00"/>
              </a:gs>
              <a:gs pos="0">
                <a:srgbClr val="598DC9"/>
              </a:gs>
              <a:gs pos="15000">
                <a:srgbClr val="598DC9">
                  <a:lumMod val="50000"/>
                  <a:lumOff val="50000"/>
                </a:srgbClr>
              </a:gs>
              <a:gs pos="85000">
                <a:srgbClr val="F6CA00">
                  <a:lumMod val="50000"/>
                  <a:lumOff val="50000"/>
                </a:srgbClr>
              </a:gs>
              <a:gs pos="65000">
                <a:srgbClr val="F6CA00"/>
              </a:gs>
              <a:gs pos="35000">
                <a:srgbClr val="598DC9"/>
              </a:gs>
              <a:gs pos="50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827584" y="1740507"/>
            <a:ext cx="7524328" cy="14700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4000" b="1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A03A3DEE-B3F0-8440-B2FC-BD6539CA271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7584" y="3213730"/>
            <a:ext cx="7524328" cy="361196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2pPr>
            <a:lvl3pPr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3pPr>
            <a:lvl4pPr marL="1600200" indent="-228600">
              <a:buFont typeface=".AppleSystemUIFont"/>
              <a:buChar char="○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4pPr>
            <a:lvl5pPr marL="2057400" indent="-228600">
              <a:buFont typeface=".AppleSystemUIFont"/>
              <a:buChar char="−"/>
              <a:defRPr b="0" i="0">
                <a:solidFill>
                  <a:schemeClr val="bg1"/>
                </a:solidFill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4020601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200" b="1">
                <a:latin typeface="Meiryo" panose="020B0604030504040204" pitchFamily="34" charset="-128"/>
                <a:ea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27" name="スライド番号プレースホルダー 5"/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176129B2-5F3C-7746-8A0A-E13142A512BF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B0B1E67A-243C-C745-9A75-24C548A6EABA}"/>
              </a:ext>
            </a:extLst>
          </p:cNvPr>
          <p:cNvCxnSpPr>
            <a:cxnSpLocks/>
          </p:cNvCxnSpPr>
          <p:nvPr userDrawn="1"/>
        </p:nvCxnSpPr>
        <p:spPr>
          <a:xfrm flipV="1">
            <a:off x="-19738" y="6504620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EB27B29C-C0E7-664F-8B5C-1FFDE823898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908720"/>
            <a:ext cx="8229600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990978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>
                <a:latin typeface="Meiryo" panose="020B0604030504040204" pitchFamily="34" charset="-128"/>
                <a:ea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25" name="コンテンツ プレースホルダー 2"/>
          <p:cNvSpPr>
            <a:spLocks noGrp="1"/>
          </p:cNvSpPr>
          <p:nvPr>
            <p:ph idx="12"/>
          </p:nvPr>
        </p:nvSpPr>
        <p:spPr>
          <a:xfrm>
            <a:off x="4644008" y="908720"/>
            <a:ext cx="4195192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6A295E17-C0E3-C54D-BDEA-9A5AE1CE23FC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スライド番号プレースホルダー 5">
            <a:extLst>
              <a:ext uri="{FF2B5EF4-FFF2-40B4-BE49-F238E27FC236}">
                <a16:creationId xmlns:a16="http://schemas.microsoft.com/office/drawing/2014/main" id="{3F3C04BF-3E68-6A44-B7FA-148335461C4B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40436440-8E77-BC44-A195-7ED4670364B3}"/>
              </a:ext>
            </a:extLst>
          </p:cNvPr>
          <p:cNvCxnSpPr>
            <a:cxnSpLocks/>
          </p:cNvCxnSpPr>
          <p:nvPr userDrawn="1"/>
        </p:nvCxnSpPr>
        <p:spPr>
          <a:xfrm flipV="1">
            <a:off x="-19738" y="6504620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007D8915-B790-E544-9161-8D884C9FE9D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51520" y="908720"/>
            <a:ext cx="4195192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2pPr>
            <a:lvl3pPr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>
                <a:latin typeface="Meiryo" panose="020B0604030504040204" pitchFamily="34" charset="-128"/>
                <a:ea typeface="Meiryo" panose="020B0604030504040204" pitchFamily="34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E387E79-5A2D-5A40-BB24-348F953DE36F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スライド番号プレースホルダー 5">
            <a:extLst>
              <a:ext uri="{FF2B5EF4-FFF2-40B4-BE49-F238E27FC236}">
                <a16:creationId xmlns:a16="http://schemas.microsoft.com/office/drawing/2014/main" id="{92E15CA1-4C8D-A344-AD94-BC53F7CF22F6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50AA6963-B98C-F344-AE3F-8568409AE533}"/>
              </a:ext>
            </a:extLst>
          </p:cNvPr>
          <p:cNvCxnSpPr>
            <a:cxnSpLocks/>
          </p:cNvCxnSpPr>
          <p:nvPr userDrawn="1"/>
        </p:nvCxnSpPr>
        <p:spPr>
          <a:xfrm flipV="1">
            <a:off x="-19738" y="6504620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2979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C7137F8F-03F1-9345-BF40-165069393A04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869" y="692696"/>
            <a:ext cx="9163738" cy="0"/>
          </a:xfrm>
          <a:prstGeom prst="line">
            <a:avLst/>
          </a:prstGeom>
          <a:ln w="57150">
            <a:gradFill flip="none" rotWithShape="1">
              <a:gsLst>
                <a:gs pos="100000">
                  <a:srgbClr val="598DC9"/>
                </a:gs>
                <a:gs pos="0">
                  <a:srgbClr val="F6CA00">
                    <a:lumMod val="100000"/>
                  </a:srgbClr>
                </a:gs>
                <a:gs pos="20000">
                  <a:srgbClr val="F6CA00"/>
                </a:gs>
                <a:gs pos="21000">
                  <a:srgbClr val="598DC9"/>
                </a:gs>
                <a:gs pos="12000">
                  <a:srgbClr val="F6CA0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7849514-88F5-8349-9FD9-7BD1906BDC91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/35</a:t>
            </a:r>
            <a:endParaRPr lang="ja-JP" altLang="en-US" sz="2400">
              <a:solidFill>
                <a:schemeClr val="tx1"/>
              </a:solidFill>
            </a:endParaRP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9E981931-79AC-2141-87D5-655BDF45AA7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908720"/>
            <a:ext cx="8229600" cy="5425791"/>
          </a:xfrm>
        </p:spPr>
        <p:txBody>
          <a:bodyPr/>
          <a:lstStyle>
            <a:lvl1pPr marL="342900" indent="-342900">
              <a:buClr>
                <a:srgbClr val="D9B103"/>
              </a:buClr>
              <a:buFont typeface="Wingdings" pitchFamily="2" charset="2"/>
              <a:buChar char="p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  <a:lvl2pPr marL="742950" indent="-285750">
              <a:buClr>
                <a:srgbClr val="4F7FB7"/>
              </a:buClr>
              <a:buFont typeface="Wingdings" pitchFamily="2" charset="2"/>
              <a:buChar char="n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2pPr>
            <a:lvl3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3pPr>
            <a:lvl4pPr marL="1600200" indent="-228600">
              <a:buFont typeface=".AppleSystemUIFont"/>
              <a:buChar char="○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4pPr>
            <a:lvl5pPr marL="2057400" indent="-228600">
              <a:buFont typeface=".AppleSystemUIFont"/>
              <a:buChar char="−"/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0" y="6506191"/>
            <a:ext cx="9144000" cy="365125"/>
          </a:xfrm>
        </p:spPr>
        <p:txBody>
          <a:bodyPr/>
          <a:lstStyle>
            <a:lvl1pPr>
              <a:defRPr b="0" i="0">
                <a:latin typeface="Hiragino Kaku Gothic ProN W3" charset="-128"/>
                <a:ea typeface="Hiragino Kaku Gothic ProN W3" charset="-128"/>
                <a:cs typeface="Hiragino Kaku Gothic ProN W3" charset="-128"/>
              </a:defRPr>
            </a:lvl1pPr>
          </a:lstStyle>
          <a:p>
            <a:endParaRPr lang="ja-JP" altLang="en-US"/>
          </a:p>
        </p:txBody>
      </p:sp>
      <p:sp>
        <p:nvSpPr>
          <p:cNvPr id="4" name="スライド番号プレースホルダー 5">
            <a:extLst>
              <a:ext uri="{FF2B5EF4-FFF2-40B4-BE49-F238E27FC236}">
                <a16:creationId xmlns:a16="http://schemas.microsoft.com/office/drawing/2014/main" id="{65CDE1BD-9F51-F841-9291-C3C0027F44C1}"/>
              </a:ext>
            </a:extLst>
          </p:cNvPr>
          <p:cNvSpPr txBox="1">
            <a:spLocks/>
          </p:cNvSpPr>
          <p:nvPr userDrawn="1"/>
        </p:nvSpPr>
        <p:spPr>
          <a:xfrm>
            <a:off x="7020272" y="6520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8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4C27C-60AB-4AA2-BF1D-1117E135BE4E}" type="slidenum">
              <a:rPr lang="ja-JP" altLang="en-US" sz="2400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ja-JP" sz="2400" dirty="0">
                <a:solidFill>
                  <a:schemeClr val="tx1"/>
                </a:solidFill>
              </a:rPr>
              <a:t>/</a:t>
            </a:r>
            <a:endParaRPr lang="ja-JP" altLang="en-US" sz="2400">
              <a:solidFill>
                <a:schemeClr val="tx1"/>
              </a:solidFill>
            </a:endParaRPr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3700A56F-875C-C14B-A52E-DBC0D0B4F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7870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66196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-13394"/>
            <a:ext cx="9144000" cy="634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8CE13-AE58-2045-82B3-50EE8FE87495}" type="datetime1">
              <a:rPr kumimoji="1" lang="ja-JP" altLang="en-US" smtClean="0"/>
              <a:t>2019/1/18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4C27C-60AB-4AA2-BF1D-1117E135BE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5125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50" r:id="rId5"/>
    <p:sldLayoutId id="2147483659" r:id="rId6"/>
    <p:sldLayoutId id="2147483654" r:id="rId7"/>
    <p:sldLayoutId id="2147483658" r:id="rId8"/>
    <p:sldLayoutId id="2147483655" r:id="rId9"/>
    <p:sldLayoutId id="2147483657" r:id="rId10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kumimoji="1" sz="3200" b="1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8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18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1800" b="0" i="0" kern="1200">
          <a:solidFill>
            <a:schemeClr val="tx1"/>
          </a:solidFill>
          <a:latin typeface="Hiragino Kaku Gothic ProN W3" charset="-128"/>
          <a:ea typeface="Hiragino Kaku Gothic ProN W3" charset="-128"/>
          <a:cs typeface="Hiragino Kaku Gothic ProN W3" charset="-128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7BC4D0-F278-EC48-9979-C317A0DCC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Transition of </a:t>
            </a:r>
            <a:r>
              <a:rPr kumimoji="1" lang="en-US" altLang="ja-JP"/>
              <a:t>Deep Learning</a:t>
            </a:r>
            <a:endParaRPr kumimoji="1" lang="ja-JP" altLang="en-US"/>
          </a:p>
        </p:txBody>
      </p:sp>
      <p:graphicFrame>
        <p:nvGraphicFramePr>
          <p:cNvPr id="13" name="グラフ 12">
            <a:extLst>
              <a:ext uri="{FF2B5EF4-FFF2-40B4-BE49-F238E27FC236}">
                <a16:creationId xmlns:a16="http://schemas.microsoft.com/office/drawing/2014/main" id="{DD3E86E0-7152-724C-9BBF-00783B273C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416462"/>
              </p:ext>
            </p:extLst>
          </p:nvPr>
        </p:nvGraphicFramePr>
        <p:xfrm>
          <a:off x="8886" y="692696"/>
          <a:ext cx="9144000" cy="4608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30015A0-A23D-E742-9930-F0F6CBA1CA4B}"/>
              </a:ext>
            </a:extLst>
          </p:cNvPr>
          <p:cNvSpPr txBox="1"/>
          <p:nvPr/>
        </p:nvSpPr>
        <p:spPr>
          <a:xfrm>
            <a:off x="0" y="5229200"/>
            <a:ext cx="9144000" cy="1077218"/>
          </a:xfrm>
          <a:prstGeom prst="rect">
            <a:avLst/>
          </a:prstGeom>
          <a:solidFill>
            <a:srgbClr val="F7CA00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AI exceeded Human  </a:t>
            </a:r>
          </a:p>
          <a:p>
            <a:pPr algn="ctr"/>
            <a:r>
              <a:rPr kumimoji="1" lang="en-US" altLang="ja-JP" sz="32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on Image Recognition</a:t>
            </a:r>
            <a:endParaRPr kumimoji="1" lang="ja-JP" altLang="en-US" sz="3200" b="1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25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Max Pooling</a:t>
            </a:r>
            <a:endParaRPr kumimoji="1" lang="ja-JP" altLang="en-US"/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01F4B753-5006-C046-A208-34C42E6994B1}"/>
              </a:ext>
            </a:extLst>
          </p:cNvPr>
          <p:cNvGrpSpPr/>
          <p:nvPr/>
        </p:nvGrpSpPr>
        <p:grpSpPr>
          <a:xfrm>
            <a:off x="4283968" y="999244"/>
            <a:ext cx="5638800" cy="3389698"/>
            <a:chOff x="4283968" y="1041896"/>
            <a:chExt cx="5638800" cy="3389698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19DE7A0A-A6B0-614C-86CB-55F2E26BA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968" y="1041896"/>
              <a:ext cx="5638800" cy="3251200"/>
            </a:xfrm>
            <a:prstGeom prst="rect">
              <a:avLst/>
            </a:prstGeom>
          </p:spPr>
        </p:pic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9995B872-C45E-A440-AC5A-8A50DA9BA66A}"/>
                </a:ext>
              </a:extLst>
            </p:cNvPr>
            <p:cNvSpPr/>
            <p:nvPr/>
          </p:nvSpPr>
          <p:spPr>
            <a:xfrm>
              <a:off x="4817368" y="4154595"/>
              <a:ext cx="4572000" cy="27699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ja-JP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http://ufldl.stanford.edu/tutorial/supervised/Pooling/</a:t>
              </a:r>
            </a:p>
          </p:txBody>
        </p:sp>
      </p:grp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F4AF3DE-EEF2-A643-8651-6764DE909025}"/>
              </a:ext>
            </a:extLst>
          </p:cNvPr>
          <p:cNvSpPr txBox="1"/>
          <p:nvPr/>
        </p:nvSpPr>
        <p:spPr>
          <a:xfrm>
            <a:off x="2902566" y="2596989"/>
            <a:ext cx="187220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Pooling Size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aphicFrame>
        <p:nvGraphicFramePr>
          <p:cNvPr id="18" name="表 17">
            <a:extLst>
              <a:ext uri="{FF2B5EF4-FFF2-40B4-BE49-F238E27FC236}">
                <a16:creationId xmlns:a16="http://schemas.microsoft.com/office/drawing/2014/main" id="{566E179F-A467-FB4E-B8D0-6304AB711D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554350"/>
              </p:ext>
            </p:extLst>
          </p:nvPr>
        </p:nvGraphicFramePr>
        <p:xfrm>
          <a:off x="402930" y="999244"/>
          <a:ext cx="2067588" cy="20675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6897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516897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516897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  <a:gridCol w="516897">
                  <a:extLst>
                    <a:ext uri="{9D8B030D-6E8A-4147-A177-3AD203B41FA5}">
                      <a16:colId xmlns:a16="http://schemas.microsoft.com/office/drawing/2014/main" val="2668564995"/>
                    </a:ext>
                  </a:extLst>
                </a:gridCol>
              </a:tblGrid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7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5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9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  <a:tr h="51689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4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8477" marR="58477" marT="29239" marB="292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6883766"/>
                  </a:ext>
                </a:extLst>
              </a:tr>
            </a:tbl>
          </a:graphicData>
        </a:graphic>
      </p:graphicFrame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419D46D0-B077-4947-8517-F9EDAE3A3FA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535940"/>
            <a:ext cx="8229600" cy="1798571"/>
          </a:xfrm>
        </p:spPr>
        <p:txBody>
          <a:bodyPr/>
          <a:lstStyle/>
          <a:p>
            <a:r>
              <a:rPr kumimoji="1" lang="en-US" altLang="ja-JP"/>
              <a:t>Compress images</a:t>
            </a:r>
          </a:p>
          <a:p>
            <a:r>
              <a:rPr lang="en-US" altLang="ja-JP"/>
              <a:t>Robust against misalignment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8EBC2B69-F4BD-4C42-9FC6-9D875457FF3D}"/>
              </a:ext>
            </a:extLst>
          </p:cNvPr>
          <p:cNvSpPr txBox="1"/>
          <p:nvPr/>
        </p:nvSpPr>
        <p:spPr>
          <a:xfrm>
            <a:off x="-42368" y="3142129"/>
            <a:ext cx="2958184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Image feature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aphicFrame>
        <p:nvGraphicFramePr>
          <p:cNvPr id="29" name="表 28">
            <a:extLst>
              <a:ext uri="{FF2B5EF4-FFF2-40B4-BE49-F238E27FC236}">
                <a16:creationId xmlns:a16="http://schemas.microsoft.com/office/drawing/2014/main" id="{2D386EF4-17B8-1A41-99A1-EA4BD5AAC6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988846"/>
              </p:ext>
            </p:extLst>
          </p:nvPr>
        </p:nvGraphicFramePr>
        <p:xfrm>
          <a:off x="3258085" y="1634625"/>
          <a:ext cx="1002594" cy="10025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1297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501297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501297"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501297"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3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6175" marR="56175" marT="28087" marB="2808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5310">
                        <a:alpha val="7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2516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 1">
            <a:extLst>
              <a:ext uri="{FF2B5EF4-FFF2-40B4-BE49-F238E27FC236}">
                <a16:creationId xmlns:a16="http://schemas.microsoft.com/office/drawing/2014/main" id="{F68A6A8C-97E9-454C-B69C-700C3747DB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2196923"/>
              </p:ext>
            </p:extLst>
          </p:nvPr>
        </p:nvGraphicFramePr>
        <p:xfrm>
          <a:off x="5472652" y="666088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CC106CBA-CE31-F14C-BDC4-2833E6B787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764445"/>
              </p:ext>
            </p:extLst>
          </p:nvPr>
        </p:nvGraphicFramePr>
        <p:xfrm>
          <a:off x="2638800" y="450864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C3B99BC4-BBA0-F64A-AE46-5046C0B47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2438768"/>
              </p:ext>
            </p:extLst>
          </p:nvPr>
        </p:nvGraphicFramePr>
        <p:xfrm>
          <a:off x="7548784" y="8951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pic>
        <p:nvPicPr>
          <p:cNvPr id="5" name="図 4">
            <a:extLst>
              <a:ext uri="{FF2B5EF4-FFF2-40B4-BE49-F238E27FC236}">
                <a16:creationId xmlns:a16="http://schemas.microsoft.com/office/drawing/2014/main" id="{04F1770F-D186-454C-9C32-F33DB058B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420" y="450864"/>
            <a:ext cx="1802480" cy="1802480"/>
          </a:xfrm>
          <a:prstGeom prst="rect">
            <a:avLst/>
          </a:prstGeom>
        </p:spPr>
      </p:pic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E2D1EC29-A807-A244-9DA7-3F6C0802C4AC}"/>
              </a:ext>
            </a:extLst>
          </p:cNvPr>
          <p:cNvGrpSpPr/>
          <p:nvPr/>
        </p:nvGrpSpPr>
        <p:grpSpPr>
          <a:xfrm>
            <a:off x="4721926" y="1112970"/>
            <a:ext cx="468000" cy="468000"/>
            <a:chOff x="4721926" y="1112970"/>
            <a:chExt cx="468000" cy="468000"/>
          </a:xfrm>
        </p:grpSpPr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68845AC0-0D26-0A4D-9AC3-E8E77C06B78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897D9AFE-1A9C-8B47-AC73-15F43328A156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sp>
        <p:nvSpPr>
          <p:cNvPr id="11" name="右矢印 10">
            <a:extLst>
              <a:ext uri="{FF2B5EF4-FFF2-40B4-BE49-F238E27FC236}">
                <a16:creationId xmlns:a16="http://schemas.microsoft.com/office/drawing/2014/main" id="{68CF8297-F80B-EE4B-9871-120310BD93B8}"/>
              </a:ext>
            </a:extLst>
          </p:cNvPr>
          <p:cNvSpPr/>
          <p:nvPr/>
        </p:nvSpPr>
        <p:spPr>
          <a:xfrm>
            <a:off x="1918324" y="1094942"/>
            <a:ext cx="589236" cy="504056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16204C7F-6B00-1B4F-A2CB-65EB55CB7D9A}"/>
              </a:ext>
            </a:extLst>
          </p:cNvPr>
          <p:cNvCxnSpPr>
            <a:cxnSpLocks/>
          </p:cNvCxnSpPr>
          <p:nvPr/>
        </p:nvCxnSpPr>
        <p:spPr>
          <a:xfrm>
            <a:off x="7002520" y="1268760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F79F5FC1-D79A-1A4F-8029-4B475CAD5345}"/>
              </a:ext>
            </a:extLst>
          </p:cNvPr>
          <p:cNvCxnSpPr>
            <a:cxnSpLocks/>
          </p:cNvCxnSpPr>
          <p:nvPr/>
        </p:nvCxnSpPr>
        <p:spPr>
          <a:xfrm>
            <a:off x="7002520" y="1412776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表 11">
            <a:extLst>
              <a:ext uri="{FF2B5EF4-FFF2-40B4-BE49-F238E27FC236}">
                <a16:creationId xmlns:a16="http://schemas.microsoft.com/office/drawing/2014/main" id="{4D3571F8-721D-FF4A-9E4E-C9E803EE57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1557760"/>
              </p:ext>
            </p:extLst>
          </p:nvPr>
        </p:nvGraphicFramePr>
        <p:xfrm>
          <a:off x="3113794" y="2911916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6" name="表 15">
            <a:extLst>
              <a:ext uri="{FF2B5EF4-FFF2-40B4-BE49-F238E27FC236}">
                <a16:creationId xmlns:a16="http://schemas.microsoft.com/office/drawing/2014/main" id="{E664D959-49C5-9943-A5B9-D695C38926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711268"/>
              </p:ext>
            </p:extLst>
          </p:nvPr>
        </p:nvGraphicFramePr>
        <p:xfrm>
          <a:off x="279942" y="2696692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7" name="表 16">
            <a:extLst>
              <a:ext uri="{FF2B5EF4-FFF2-40B4-BE49-F238E27FC236}">
                <a16:creationId xmlns:a16="http://schemas.microsoft.com/office/drawing/2014/main" id="{0FFDA293-D404-9244-B534-6121A3BBBB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555090"/>
              </p:ext>
            </p:extLst>
          </p:nvPr>
        </p:nvGraphicFramePr>
        <p:xfrm>
          <a:off x="5189926" y="3140968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EA228197-21E3-A84A-B2C4-EECA48F2A722}"/>
              </a:ext>
            </a:extLst>
          </p:cNvPr>
          <p:cNvGrpSpPr/>
          <p:nvPr/>
        </p:nvGrpSpPr>
        <p:grpSpPr>
          <a:xfrm>
            <a:off x="2363068" y="3358798"/>
            <a:ext cx="468000" cy="468000"/>
            <a:chOff x="4721926" y="1112970"/>
            <a:chExt cx="468000" cy="468000"/>
          </a:xfrm>
        </p:grpSpPr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CB7EB7CA-9BB8-DA4A-B587-91D2DCB1BE3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53A21460-09CA-2E42-8997-7CE04C3E77DA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E00CB56-F7C3-F340-B54D-D5B4D688F0A4}"/>
              </a:ext>
            </a:extLst>
          </p:cNvPr>
          <p:cNvCxnSpPr>
            <a:cxnSpLocks/>
          </p:cNvCxnSpPr>
          <p:nvPr/>
        </p:nvCxnSpPr>
        <p:spPr>
          <a:xfrm>
            <a:off x="4643662" y="3514588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F5E1469C-A96A-4C4C-B04D-98BBA23B4FBE}"/>
              </a:ext>
            </a:extLst>
          </p:cNvPr>
          <p:cNvCxnSpPr>
            <a:cxnSpLocks/>
          </p:cNvCxnSpPr>
          <p:nvPr/>
        </p:nvCxnSpPr>
        <p:spPr>
          <a:xfrm>
            <a:off x="4643662" y="3658604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表 22">
            <a:extLst>
              <a:ext uri="{FF2B5EF4-FFF2-40B4-BE49-F238E27FC236}">
                <a16:creationId xmlns:a16="http://schemas.microsoft.com/office/drawing/2014/main" id="{7933E901-47EA-024D-8EF2-3EFBF3CFBC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6155462"/>
              </p:ext>
            </p:extLst>
          </p:nvPr>
        </p:nvGraphicFramePr>
        <p:xfrm>
          <a:off x="3113794" y="4909710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24" name="表 23">
            <a:extLst>
              <a:ext uri="{FF2B5EF4-FFF2-40B4-BE49-F238E27FC236}">
                <a16:creationId xmlns:a16="http://schemas.microsoft.com/office/drawing/2014/main" id="{4E5426E5-71E3-C64D-8602-ABBEFA490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177424"/>
              </p:ext>
            </p:extLst>
          </p:nvPr>
        </p:nvGraphicFramePr>
        <p:xfrm>
          <a:off x="279942" y="4694486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25" name="表 24">
            <a:extLst>
              <a:ext uri="{FF2B5EF4-FFF2-40B4-BE49-F238E27FC236}">
                <a16:creationId xmlns:a16="http://schemas.microsoft.com/office/drawing/2014/main" id="{1B2850EE-294F-854C-B20F-3E14E82B19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184591"/>
              </p:ext>
            </p:extLst>
          </p:nvPr>
        </p:nvGraphicFramePr>
        <p:xfrm>
          <a:off x="5189926" y="5138762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0530F7FE-41E1-8642-9651-2B15A4FC7CCC}"/>
              </a:ext>
            </a:extLst>
          </p:cNvPr>
          <p:cNvGrpSpPr/>
          <p:nvPr/>
        </p:nvGrpSpPr>
        <p:grpSpPr>
          <a:xfrm>
            <a:off x="2363068" y="5356592"/>
            <a:ext cx="468000" cy="468000"/>
            <a:chOff x="4721926" y="1112970"/>
            <a:chExt cx="468000" cy="468000"/>
          </a:xfrm>
        </p:grpSpPr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9D4CD177-B2BB-9445-9E77-0714F93A5743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756EA4EA-2523-ED4A-B267-0F633D897426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5B079143-10A1-5948-B501-5A119E11C2BE}"/>
              </a:ext>
            </a:extLst>
          </p:cNvPr>
          <p:cNvCxnSpPr>
            <a:cxnSpLocks/>
          </p:cNvCxnSpPr>
          <p:nvPr/>
        </p:nvCxnSpPr>
        <p:spPr>
          <a:xfrm>
            <a:off x="4643662" y="5512382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62F57D4C-CE9B-934B-8390-94AA44C622F9}"/>
              </a:ext>
            </a:extLst>
          </p:cNvPr>
          <p:cNvCxnSpPr>
            <a:cxnSpLocks/>
          </p:cNvCxnSpPr>
          <p:nvPr/>
        </p:nvCxnSpPr>
        <p:spPr>
          <a:xfrm>
            <a:off x="4643662" y="5656398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表 30">
            <a:extLst>
              <a:ext uri="{FF2B5EF4-FFF2-40B4-BE49-F238E27FC236}">
                <a16:creationId xmlns:a16="http://schemas.microsoft.com/office/drawing/2014/main" id="{8FE4105D-4491-EF4D-8FFD-7FE88B223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252625"/>
              </p:ext>
            </p:extLst>
          </p:nvPr>
        </p:nvGraphicFramePr>
        <p:xfrm>
          <a:off x="10009156" y="2996152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32" name="表 31">
            <a:extLst>
              <a:ext uri="{FF2B5EF4-FFF2-40B4-BE49-F238E27FC236}">
                <a16:creationId xmlns:a16="http://schemas.microsoft.com/office/drawing/2014/main" id="{4FB166CF-8897-9B49-8BB9-4757699D92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586755"/>
              </p:ext>
            </p:extLst>
          </p:nvPr>
        </p:nvGraphicFramePr>
        <p:xfrm>
          <a:off x="7175304" y="2780928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33" name="表 32">
            <a:extLst>
              <a:ext uri="{FF2B5EF4-FFF2-40B4-BE49-F238E27FC236}">
                <a16:creationId xmlns:a16="http://schemas.microsoft.com/office/drawing/2014/main" id="{1D7FAE64-9C70-5A42-9EA9-9AB49F6812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099510"/>
              </p:ext>
            </p:extLst>
          </p:nvPr>
        </p:nvGraphicFramePr>
        <p:xfrm>
          <a:off x="12085288" y="3225204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894EDDBB-4ED2-814A-8A28-CB1F501B8E88}"/>
              </a:ext>
            </a:extLst>
          </p:cNvPr>
          <p:cNvGrpSpPr/>
          <p:nvPr/>
        </p:nvGrpSpPr>
        <p:grpSpPr>
          <a:xfrm>
            <a:off x="9258430" y="3443034"/>
            <a:ext cx="468000" cy="468000"/>
            <a:chOff x="4721926" y="1112970"/>
            <a:chExt cx="468000" cy="468000"/>
          </a:xfrm>
        </p:grpSpPr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C7E5BB23-0099-194C-B4D0-A4DC9B78329D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8D7767F-5A7C-D648-A043-71F42464B708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8B80D65A-20AE-1F4E-B15C-9BC893DFFF36}"/>
              </a:ext>
            </a:extLst>
          </p:cNvPr>
          <p:cNvCxnSpPr>
            <a:cxnSpLocks/>
          </p:cNvCxnSpPr>
          <p:nvPr/>
        </p:nvCxnSpPr>
        <p:spPr>
          <a:xfrm>
            <a:off x="11539024" y="3598824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254D3C16-ED3C-244F-BF5C-53231E726B43}"/>
              </a:ext>
            </a:extLst>
          </p:cNvPr>
          <p:cNvCxnSpPr>
            <a:cxnSpLocks/>
          </p:cNvCxnSpPr>
          <p:nvPr/>
        </p:nvCxnSpPr>
        <p:spPr>
          <a:xfrm>
            <a:off x="11539024" y="3742840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9" name="表 38">
            <a:extLst>
              <a:ext uri="{FF2B5EF4-FFF2-40B4-BE49-F238E27FC236}">
                <a16:creationId xmlns:a16="http://schemas.microsoft.com/office/drawing/2014/main" id="{9A742A74-D629-B445-B302-E9F7B31B17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014759"/>
              </p:ext>
            </p:extLst>
          </p:nvPr>
        </p:nvGraphicFramePr>
        <p:xfrm>
          <a:off x="10009156" y="5084384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40" name="表 39">
            <a:extLst>
              <a:ext uri="{FF2B5EF4-FFF2-40B4-BE49-F238E27FC236}">
                <a16:creationId xmlns:a16="http://schemas.microsoft.com/office/drawing/2014/main" id="{27E6004D-F6A1-9F4A-B5FB-6E2977ECD0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518992"/>
              </p:ext>
            </p:extLst>
          </p:nvPr>
        </p:nvGraphicFramePr>
        <p:xfrm>
          <a:off x="7175304" y="4869160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41" name="表 40">
            <a:extLst>
              <a:ext uri="{FF2B5EF4-FFF2-40B4-BE49-F238E27FC236}">
                <a16:creationId xmlns:a16="http://schemas.microsoft.com/office/drawing/2014/main" id="{6728A827-910F-0947-B676-8F2CAEE93B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67438"/>
              </p:ext>
            </p:extLst>
          </p:nvPr>
        </p:nvGraphicFramePr>
        <p:xfrm>
          <a:off x="12085288" y="5313436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6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15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pSp>
        <p:nvGrpSpPr>
          <p:cNvPr id="42" name="グループ化 41">
            <a:extLst>
              <a:ext uri="{FF2B5EF4-FFF2-40B4-BE49-F238E27FC236}">
                <a16:creationId xmlns:a16="http://schemas.microsoft.com/office/drawing/2014/main" id="{0BCC96CF-CA53-D742-8AFC-AF2C21273FAB}"/>
              </a:ext>
            </a:extLst>
          </p:cNvPr>
          <p:cNvGrpSpPr/>
          <p:nvPr/>
        </p:nvGrpSpPr>
        <p:grpSpPr>
          <a:xfrm>
            <a:off x="9258430" y="5531266"/>
            <a:ext cx="468000" cy="468000"/>
            <a:chOff x="4721926" y="1112970"/>
            <a:chExt cx="468000" cy="468000"/>
          </a:xfrm>
        </p:grpSpPr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EE743A62-25DF-2943-94EA-77A9195F74AA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721926" y="1112970"/>
              <a:ext cx="468000" cy="468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b">
              <a:spAutoFit/>
            </a:bodyPr>
            <a:lstStyle/>
            <a:p>
              <a:pPr algn="ctr"/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8B1BE757-E9F4-CD48-9B99-15AFC068EF96}"/>
                </a:ext>
              </a:extLst>
            </p:cNvPr>
            <p:cNvSpPr txBox="1"/>
            <p:nvPr/>
          </p:nvSpPr>
          <p:spPr>
            <a:xfrm>
              <a:off x="4793530" y="1112970"/>
              <a:ext cx="32479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ja-JP" altLang="en-US" sz="2400">
                  <a:latin typeface="Hiragino Kaku Gothic ProN W3" panose="020B0300000000000000" pitchFamily="34" charset="-128"/>
                  <a:ea typeface="Hiragino Kaku Gothic ProN W3" panose="020B0300000000000000" pitchFamily="34" charset="-128"/>
                </a:rPr>
                <a:t>＊</a:t>
              </a:r>
            </a:p>
          </p:txBody>
        </p:sp>
      </p:grp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49E60211-EE6C-A34E-AA4A-66C77928503C}"/>
              </a:ext>
            </a:extLst>
          </p:cNvPr>
          <p:cNvCxnSpPr>
            <a:cxnSpLocks/>
          </p:cNvCxnSpPr>
          <p:nvPr/>
        </p:nvCxnSpPr>
        <p:spPr>
          <a:xfrm>
            <a:off x="11539024" y="5687056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D1F8E3A4-DA0C-F74C-AAAA-4EE641A3A7F5}"/>
              </a:ext>
            </a:extLst>
          </p:cNvPr>
          <p:cNvCxnSpPr>
            <a:cxnSpLocks/>
          </p:cNvCxnSpPr>
          <p:nvPr/>
        </p:nvCxnSpPr>
        <p:spPr>
          <a:xfrm>
            <a:off x="11539024" y="5831072"/>
            <a:ext cx="36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10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C8769522-7216-0644-A433-D8733D5A52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7727880"/>
              </p:ext>
            </p:extLst>
          </p:nvPr>
        </p:nvGraphicFramePr>
        <p:xfrm>
          <a:off x="251520" y="476672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FD2D615B-14E9-4244-9C35-7FF417A69C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582060"/>
              </p:ext>
            </p:extLst>
          </p:nvPr>
        </p:nvGraphicFramePr>
        <p:xfrm>
          <a:off x="3779912" y="920948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10" name="右矢印 9">
            <a:extLst>
              <a:ext uri="{FF2B5EF4-FFF2-40B4-BE49-F238E27FC236}">
                <a16:creationId xmlns:a16="http://schemas.microsoft.com/office/drawing/2014/main" id="{1C663201-358A-9F4B-9297-A1D5870848B5}"/>
              </a:ext>
            </a:extLst>
          </p:cNvPr>
          <p:cNvSpPr/>
          <p:nvPr/>
        </p:nvSpPr>
        <p:spPr>
          <a:xfrm>
            <a:off x="2339752" y="1124744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11" name="表 10">
            <a:extLst>
              <a:ext uri="{FF2B5EF4-FFF2-40B4-BE49-F238E27FC236}">
                <a16:creationId xmlns:a16="http://schemas.microsoft.com/office/drawing/2014/main" id="{67FC88E0-2C2B-344F-86FB-B4DAB4A49C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5565882"/>
              </p:ext>
            </p:extLst>
          </p:nvPr>
        </p:nvGraphicFramePr>
        <p:xfrm>
          <a:off x="2460092" y="1948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aphicFrame>
        <p:nvGraphicFramePr>
          <p:cNvPr id="12" name="表 11">
            <a:extLst>
              <a:ext uri="{FF2B5EF4-FFF2-40B4-BE49-F238E27FC236}">
                <a16:creationId xmlns:a16="http://schemas.microsoft.com/office/drawing/2014/main" id="{2D9724AE-17E4-654E-8079-A452FD9D6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816397"/>
              </p:ext>
            </p:extLst>
          </p:nvPr>
        </p:nvGraphicFramePr>
        <p:xfrm>
          <a:off x="251520" y="2591864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3" name="表 12">
            <a:extLst>
              <a:ext uri="{FF2B5EF4-FFF2-40B4-BE49-F238E27FC236}">
                <a16:creationId xmlns:a16="http://schemas.microsoft.com/office/drawing/2014/main" id="{A9C5EF80-70C0-1142-A72C-61CC66F269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060277"/>
              </p:ext>
            </p:extLst>
          </p:nvPr>
        </p:nvGraphicFramePr>
        <p:xfrm>
          <a:off x="3779912" y="30361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14" name="右矢印 13">
            <a:extLst>
              <a:ext uri="{FF2B5EF4-FFF2-40B4-BE49-F238E27FC236}">
                <a16:creationId xmlns:a16="http://schemas.microsoft.com/office/drawing/2014/main" id="{044EEA11-8C0B-6048-B4F8-D160C5B2B39E}"/>
              </a:ext>
            </a:extLst>
          </p:cNvPr>
          <p:cNvSpPr/>
          <p:nvPr/>
        </p:nvSpPr>
        <p:spPr>
          <a:xfrm>
            <a:off x="2339752" y="3239936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15" name="表 14">
            <a:extLst>
              <a:ext uri="{FF2B5EF4-FFF2-40B4-BE49-F238E27FC236}">
                <a16:creationId xmlns:a16="http://schemas.microsoft.com/office/drawing/2014/main" id="{76B8A2DA-955F-0146-B5DA-DC7566A0E0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298997"/>
              </p:ext>
            </p:extLst>
          </p:nvPr>
        </p:nvGraphicFramePr>
        <p:xfrm>
          <a:off x="2460092" y="2310032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aphicFrame>
        <p:nvGraphicFramePr>
          <p:cNvPr id="16" name="表 15">
            <a:extLst>
              <a:ext uri="{FF2B5EF4-FFF2-40B4-BE49-F238E27FC236}">
                <a16:creationId xmlns:a16="http://schemas.microsoft.com/office/drawing/2014/main" id="{E0E51200-5016-6746-8E34-AF6CFE19DD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136036"/>
              </p:ext>
            </p:extLst>
          </p:nvPr>
        </p:nvGraphicFramePr>
        <p:xfrm>
          <a:off x="251520" y="4713928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17" name="表 16">
            <a:extLst>
              <a:ext uri="{FF2B5EF4-FFF2-40B4-BE49-F238E27FC236}">
                <a16:creationId xmlns:a16="http://schemas.microsoft.com/office/drawing/2014/main" id="{9DF265DC-0FEB-DE47-8FA8-BB774F1B46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7126735"/>
              </p:ext>
            </p:extLst>
          </p:nvPr>
        </p:nvGraphicFramePr>
        <p:xfrm>
          <a:off x="3779912" y="5158204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18" name="右矢印 17">
            <a:extLst>
              <a:ext uri="{FF2B5EF4-FFF2-40B4-BE49-F238E27FC236}">
                <a16:creationId xmlns:a16="http://schemas.microsoft.com/office/drawing/2014/main" id="{66E58693-0F4A-064F-9806-C402929E0603}"/>
              </a:ext>
            </a:extLst>
          </p:cNvPr>
          <p:cNvSpPr/>
          <p:nvPr/>
        </p:nvSpPr>
        <p:spPr>
          <a:xfrm>
            <a:off x="2339752" y="5362000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19" name="表 18">
            <a:extLst>
              <a:ext uri="{FF2B5EF4-FFF2-40B4-BE49-F238E27FC236}">
                <a16:creationId xmlns:a16="http://schemas.microsoft.com/office/drawing/2014/main" id="{83FF400A-322A-8644-A164-C324577C3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351738"/>
              </p:ext>
            </p:extLst>
          </p:nvPr>
        </p:nvGraphicFramePr>
        <p:xfrm>
          <a:off x="2460092" y="4432096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graphicFrame>
        <p:nvGraphicFramePr>
          <p:cNvPr id="20" name="表 19">
            <a:extLst>
              <a:ext uri="{FF2B5EF4-FFF2-40B4-BE49-F238E27FC236}">
                <a16:creationId xmlns:a16="http://schemas.microsoft.com/office/drawing/2014/main" id="{A1AB49A3-E3A8-774A-9528-28784A4396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927496"/>
              </p:ext>
            </p:extLst>
          </p:nvPr>
        </p:nvGraphicFramePr>
        <p:xfrm>
          <a:off x="5082628" y="404664"/>
          <a:ext cx="1800400" cy="1800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0100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693317983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0100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397526"/>
                  </a:ext>
                </a:extLst>
              </a:tr>
              <a:tr h="4500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85" marR="51085" marT="25541" marB="2554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graphicFrame>
        <p:nvGraphicFramePr>
          <p:cNvPr id="21" name="表 20">
            <a:extLst>
              <a:ext uri="{FF2B5EF4-FFF2-40B4-BE49-F238E27FC236}">
                <a16:creationId xmlns:a16="http://schemas.microsoft.com/office/drawing/2014/main" id="{3E119F3D-1173-9542-AD47-FA7A7429D3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2735157"/>
              </p:ext>
            </p:extLst>
          </p:nvPr>
        </p:nvGraphicFramePr>
        <p:xfrm>
          <a:off x="8611020" y="848940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3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chemeClr val="tx1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2</a:t>
                      </a:r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  <p:sp>
        <p:nvSpPr>
          <p:cNvPr id="22" name="右矢印 21">
            <a:extLst>
              <a:ext uri="{FF2B5EF4-FFF2-40B4-BE49-F238E27FC236}">
                <a16:creationId xmlns:a16="http://schemas.microsoft.com/office/drawing/2014/main" id="{00FBB0B9-1655-734D-AD2F-9ABEAF96B754}"/>
              </a:ext>
            </a:extLst>
          </p:cNvPr>
          <p:cNvSpPr/>
          <p:nvPr/>
        </p:nvSpPr>
        <p:spPr>
          <a:xfrm>
            <a:off x="7170860" y="1052736"/>
            <a:ext cx="1224136" cy="432048"/>
          </a:xfrm>
          <a:prstGeom prst="rightArrow">
            <a:avLst/>
          </a:prstGeom>
          <a:ln w="1270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 algn="l">
              <a:buClr>
                <a:srgbClr val="D9B103"/>
              </a:buClr>
              <a:buFont typeface="Wingdings" pitchFamily="2" charset="2"/>
              <a:buChar char="p"/>
            </a:pPr>
            <a:endParaRPr kumimoji="1" lang="ja-JP" altLang="en-US" sz="2800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graphicFrame>
        <p:nvGraphicFramePr>
          <p:cNvPr id="23" name="表 22">
            <a:extLst>
              <a:ext uri="{FF2B5EF4-FFF2-40B4-BE49-F238E27FC236}">
                <a16:creationId xmlns:a16="http://schemas.microsoft.com/office/drawing/2014/main" id="{13B36855-A2AC-D344-9F55-506B6E7115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1293922"/>
              </p:ext>
            </p:extLst>
          </p:nvPr>
        </p:nvGraphicFramePr>
        <p:xfrm>
          <a:off x="7291200" y="122832"/>
          <a:ext cx="911648" cy="91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100">
                        <a:solidFill>
                          <a:schemeClr val="tx1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976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Convolutional Neural Network (CNN)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230072F-45DE-944A-A367-3615F9A29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67" y="1052736"/>
            <a:ext cx="8957066" cy="5256584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4356A24-13B3-0B4B-936C-2DA5EE929032}"/>
              </a:ext>
            </a:extLst>
          </p:cNvPr>
          <p:cNvSpPr txBox="1"/>
          <p:nvPr/>
        </p:nvSpPr>
        <p:spPr>
          <a:xfrm>
            <a:off x="5868144" y="816166"/>
            <a:ext cx="478802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Fully Connected(FC)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84C045F-B63B-E141-A814-7694A44D7407}"/>
              </a:ext>
            </a:extLst>
          </p:cNvPr>
          <p:cNvSpPr txBox="1"/>
          <p:nvPr/>
        </p:nvSpPr>
        <p:spPr>
          <a:xfrm>
            <a:off x="1403648" y="816167"/>
            <a:ext cx="468052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Convolution &amp; Pooling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2641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Neural Network Architecture</a:t>
            </a:r>
            <a:endParaRPr kumimoji="1" lang="ja-JP" altLang="en-US"/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6D617975-36F6-E44B-ABB8-0AAFE5C2098D}"/>
              </a:ext>
            </a:extLst>
          </p:cNvPr>
          <p:cNvGrpSpPr/>
          <p:nvPr/>
        </p:nvGrpSpPr>
        <p:grpSpPr>
          <a:xfrm>
            <a:off x="-5852" y="863060"/>
            <a:ext cx="9329182" cy="2542952"/>
            <a:chOff x="9574931" y="789984"/>
            <a:chExt cx="9329182" cy="2542952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F98399CD-CDB2-B942-952B-4407A6C23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74931" y="803075"/>
              <a:ext cx="9144000" cy="2529861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8BDF6BA-6C5B-E646-BC2A-8B34FFBE1A52}"/>
                </a:ext>
              </a:extLst>
            </p:cNvPr>
            <p:cNvSpPr/>
            <p:nvPr/>
          </p:nvSpPr>
          <p:spPr>
            <a:xfrm>
              <a:off x="16169007" y="820762"/>
              <a:ext cx="27351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Lecun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1998]</a:t>
              </a: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DFDED118-E6F9-2F40-88D1-17B99F4370D7}"/>
                </a:ext>
              </a:extLst>
            </p:cNvPr>
            <p:cNvSpPr txBox="1"/>
            <p:nvPr/>
          </p:nvSpPr>
          <p:spPr>
            <a:xfrm>
              <a:off x="14985124" y="789984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LeNet</a:t>
              </a:r>
              <a:endParaRPr kumimoji="1" lang="ja-JP" altLang="en-US" sz="24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C2C43A6C-78A0-A34E-94A1-CF7519CA25E2}"/>
              </a:ext>
            </a:extLst>
          </p:cNvPr>
          <p:cNvGrpSpPr/>
          <p:nvPr/>
        </p:nvGrpSpPr>
        <p:grpSpPr>
          <a:xfrm>
            <a:off x="15169" y="3449880"/>
            <a:ext cx="9144000" cy="2945331"/>
            <a:chOff x="25423" y="771701"/>
            <a:chExt cx="9144000" cy="2945331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E3CF0EB2-732D-7E40-9DFE-833A816E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423" y="771701"/>
              <a:ext cx="9144000" cy="2945331"/>
            </a:xfrm>
            <a:prstGeom prst="rect">
              <a:avLst/>
            </a:prstGeom>
          </p:spPr>
        </p:pic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4EF5AEB6-BB93-7B4A-B976-D7C1CAAE47FC}"/>
                </a:ext>
              </a:extLst>
            </p:cNvPr>
            <p:cNvSpPr/>
            <p:nvPr/>
          </p:nvSpPr>
          <p:spPr>
            <a:xfrm>
              <a:off x="5148064" y="3228945"/>
              <a:ext cx="325061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Krizhevsky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2012]</a:t>
              </a: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285C2600-5D01-5F4C-9335-471E99EC9A8E}"/>
                </a:ext>
              </a:extLst>
            </p:cNvPr>
            <p:cNvSpPr txBox="1"/>
            <p:nvPr/>
          </p:nvSpPr>
          <p:spPr>
            <a:xfrm>
              <a:off x="3902294" y="3198167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Alex</a:t>
              </a:r>
              <a:r>
                <a:rPr kumimoji="1"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Net</a:t>
              </a:r>
              <a:endParaRPr kumimoji="1" lang="ja-JP" altLang="en-US" sz="24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2255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Network Architecture</a:t>
            </a:r>
            <a:endParaRPr kumimoji="1" lang="ja-JP" altLang="en-US"/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C2C43A6C-78A0-A34E-94A1-CF7519CA25E2}"/>
              </a:ext>
            </a:extLst>
          </p:cNvPr>
          <p:cNvGrpSpPr/>
          <p:nvPr/>
        </p:nvGrpSpPr>
        <p:grpSpPr>
          <a:xfrm>
            <a:off x="25423" y="771701"/>
            <a:ext cx="9144000" cy="2945331"/>
            <a:chOff x="25423" y="771701"/>
            <a:chExt cx="9144000" cy="2945331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E3CF0EB2-732D-7E40-9DFE-833A816E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423" y="771701"/>
              <a:ext cx="9144000" cy="2945331"/>
            </a:xfrm>
            <a:prstGeom prst="rect">
              <a:avLst/>
            </a:prstGeom>
          </p:spPr>
        </p:pic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4EF5AEB6-BB93-7B4A-B976-D7C1CAAE47FC}"/>
                </a:ext>
              </a:extLst>
            </p:cNvPr>
            <p:cNvSpPr/>
            <p:nvPr/>
          </p:nvSpPr>
          <p:spPr>
            <a:xfrm>
              <a:off x="5148064" y="3228945"/>
              <a:ext cx="331236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Krizhevsky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2012]</a:t>
              </a: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285C2600-5D01-5F4C-9335-471E99EC9A8E}"/>
                </a:ext>
              </a:extLst>
            </p:cNvPr>
            <p:cNvSpPr txBox="1"/>
            <p:nvPr/>
          </p:nvSpPr>
          <p:spPr>
            <a:xfrm>
              <a:off x="3902294" y="3198167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400" dirty="0" err="1">
                  <a:latin typeface="Meiryo" panose="020B0604030504040204" pitchFamily="34" charset="-128"/>
                  <a:ea typeface="Meiryo" panose="020B0604030504040204" pitchFamily="34" charset="-128"/>
                </a:rPr>
                <a:t>Alex</a:t>
              </a:r>
              <a:r>
                <a:rPr kumimoji="1" lang="en-US" altLang="ja-JP" sz="2400" dirty="0" err="1">
                  <a:latin typeface="Meiryo" panose="020B0604030504040204" pitchFamily="34" charset="-128"/>
                  <a:ea typeface="Meiryo" panose="020B0604030504040204" pitchFamily="34" charset="-128"/>
                </a:rPr>
                <a:t>Net</a:t>
              </a:r>
              <a:endParaRPr kumimoji="1" lang="ja-JP" altLang="en-U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4947FF8F-22BE-CB43-B45F-D330E7BFCD2F}"/>
              </a:ext>
            </a:extLst>
          </p:cNvPr>
          <p:cNvGrpSpPr/>
          <p:nvPr/>
        </p:nvGrpSpPr>
        <p:grpSpPr>
          <a:xfrm>
            <a:off x="323529" y="3695643"/>
            <a:ext cx="8652421" cy="2733600"/>
            <a:chOff x="323529" y="3695643"/>
            <a:chExt cx="8652421" cy="2733600"/>
          </a:xfrm>
        </p:grpSpPr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C1697A71-FB2C-454E-963F-0331E7E666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25"/>
            <a:stretch/>
          </p:blipFill>
          <p:spPr>
            <a:xfrm rot="16200000">
              <a:off x="3461466" y="557706"/>
              <a:ext cx="2376548" cy="8652421"/>
            </a:xfrm>
            <a:prstGeom prst="rect">
              <a:avLst/>
            </a:prstGeom>
          </p:spPr>
        </p:pic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0E651D1D-D1D7-F14A-81BF-CD4623577F15}"/>
                </a:ext>
              </a:extLst>
            </p:cNvPr>
            <p:cNvSpPr/>
            <p:nvPr/>
          </p:nvSpPr>
          <p:spPr>
            <a:xfrm>
              <a:off x="5149143" y="6029133"/>
              <a:ext cx="244719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[</a:t>
              </a:r>
              <a:r>
                <a:rPr lang="en-US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He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" altLang="ja-JP" sz="2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et al.</a:t>
              </a:r>
              <a:r>
                <a:rPr lang="en" altLang="ja-JP" sz="20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Meiryo" panose="020B0604030504040204" pitchFamily="34" charset="-128"/>
                  <a:ea typeface="Meiryo" panose="020B0604030504040204" pitchFamily="34" charset="-128"/>
                </a:rPr>
                <a:t>, 2015]</a:t>
              </a: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CC86E6D2-27D6-C348-A52A-FF3ED246602B}"/>
                </a:ext>
              </a:extLst>
            </p:cNvPr>
            <p:cNvSpPr txBox="1"/>
            <p:nvPr/>
          </p:nvSpPr>
          <p:spPr>
            <a:xfrm>
              <a:off x="3887924" y="5967578"/>
              <a:ext cx="13681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Res</a:t>
              </a:r>
              <a:r>
                <a:rPr kumimoji="1"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Net</a:t>
              </a:r>
              <a:endParaRPr kumimoji="1" lang="ja-JP" altLang="en-US" sz="24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812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Neural Network</a:t>
            </a:r>
            <a:endParaRPr kumimoji="1" lang="ja-JP" altLang="en-US"/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19BFE623-6688-914B-80E8-9FBFFF4B229F}"/>
              </a:ext>
            </a:extLst>
          </p:cNvPr>
          <p:cNvGrpSpPr/>
          <p:nvPr/>
        </p:nvGrpSpPr>
        <p:grpSpPr>
          <a:xfrm>
            <a:off x="993705" y="1177994"/>
            <a:ext cx="7656112" cy="4408949"/>
            <a:chOff x="993705" y="1177994"/>
            <a:chExt cx="7656112" cy="4408949"/>
          </a:xfrm>
        </p:grpSpPr>
        <p:grpSp>
          <p:nvGrpSpPr>
            <p:cNvPr id="22" name="グループ化 21">
              <a:extLst>
                <a:ext uri="{FF2B5EF4-FFF2-40B4-BE49-F238E27FC236}">
                  <a16:creationId xmlns:a16="http://schemas.microsoft.com/office/drawing/2014/main" id="{4AACD38D-3CA2-D64D-89D4-1E06B7C471CE}"/>
                </a:ext>
              </a:extLst>
            </p:cNvPr>
            <p:cNvGrpSpPr/>
            <p:nvPr/>
          </p:nvGrpSpPr>
          <p:grpSpPr>
            <a:xfrm>
              <a:off x="2132729" y="1766050"/>
              <a:ext cx="504056" cy="2874884"/>
              <a:chOff x="1907704" y="1418212"/>
              <a:chExt cx="504056" cy="2874884"/>
            </a:xfrm>
          </p:grpSpPr>
          <p:sp>
            <p:nvSpPr>
              <p:cNvPr id="4" name="円/楕円 3">
                <a:extLst>
                  <a:ext uri="{FF2B5EF4-FFF2-40B4-BE49-F238E27FC236}">
                    <a16:creationId xmlns:a16="http://schemas.microsoft.com/office/drawing/2014/main" id="{BF82BE10-DBF1-D04B-9D91-7178A2DD988F}"/>
                  </a:ext>
                </a:extLst>
              </p:cNvPr>
              <p:cNvSpPr/>
              <p:nvPr/>
            </p:nvSpPr>
            <p:spPr>
              <a:xfrm>
                <a:off x="1907704" y="1418212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900916CA-4117-664A-9806-EF72E3B09AFF}"/>
                  </a:ext>
                </a:extLst>
              </p:cNvPr>
              <p:cNvSpPr/>
              <p:nvPr/>
            </p:nvSpPr>
            <p:spPr>
              <a:xfrm>
                <a:off x="1907704" y="22103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" name="円/楕円 5">
                <a:extLst>
                  <a:ext uri="{FF2B5EF4-FFF2-40B4-BE49-F238E27FC236}">
                    <a16:creationId xmlns:a16="http://schemas.microsoft.com/office/drawing/2014/main" id="{AFD726B7-4137-D541-B70E-82951CB9AF29}"/>
                  </a:ext>
                </a:extLst>
              </p:cNvPr>
              <p:cNvSpPr/>
              <p:nvPr/>
            </p:nvSpPr>
            <p:spPr>
              <a:xfrm>
                <a:off x="1907704" y="299967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7" name="円/楕円 6">
                <a:extLst>
                  <a:ext uri="{FF2B5EF4-FFF2-40B4-BE49-F238E27FC236}">
                    <a16:creationId xmlns:a16="http://schemas.microsoft.com/office/drawing/2014/main" id="{DA9052DD-A3A1-9940-BB15-FFF147176446}"/>
                  </a:ext>
                </a:extLst>
              </p:cNvPr>
              <p:cNvSpPr/>
              <p:nvPr/>
            </p:nvSpPr>
            <p:spPr>
              <a:xfrm>
                <a:off x="1907704" y="378904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252253A6-7AB5-F548-88D5-51EF465BADF4}"/>
                </a:ext>
              </a:extLst>
            </p:cNvPr>
            <p:cNvGrpSpPr/>
            <p:nvPr/>
          </p:nvGrpSpPr>
          <p:grpSpPr>
            <a:xfrm>
              <a:off x="3590891" y="2203534"/>
              <a:ext cx="504056" cy="2082796"/>
              <a:chOff x="3347864" y="1850260"/>
              <a:chExt cx="504056" cy="2082796"/>
            </a:xfrm>
          </p:grpSpPr>
          <p:sp>
            <p:nvSpPr>
              <p:cNvPr id="9" name="円/楕円 8">
                <a:extLst>
                  <a:ext uri="{FF2B5EF4-FFF2-40B4-BE49-F238E27FC236}">
                    <a16:creationId xmlns:a16="http://schemas.microsoft.com/office/drawing/2014/main" id="{C707B0DA-B74A-6349-87ED-A3F9D74F4BE1}"/>
                  </a:ext>
                </a:extLst>
              </p:cNvPr>
              <p:cNvSpPr/>
              <p:nvPr/>
            </p:nvSpPr>
            <p:spPr>
              <a:xfrm>
                <a:off x="3347864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0" name="円/楕円 9">
                <a:extLst>
                  <a:ext uri="{FF2B5EF4-FFF2-40B4-BE49-F238E27FC236}">
                    <a16:creationId xmlns:a16="http://schemas.microsoft.com/office/drawing/2014/main" id="{3B65B705-7BAE-7E48-BBF5-B030DA7DD83D}"/>
                  </a:ext>
                </a:extLst>
              </p:cNvPr>
              <p:cNvSpPr/>
              <p:nvPr/>
            </p:nvSpPr>
            <p:spPr>
              <a:xfrm>
                <a:off x="3347864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C8C6E527-F81C-F643-A38B-59C70DF3DCA8}"/>
                  </a:ext>
                </a:extLst>
              </p:cNvPr>
              <p:cNvSpPr/>
              <p:nvPr/>
            </p:nvSpPr>
            <p:spPr>
              <a:xfrm>
                <a:off x="3347864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39CB5E60-12F5-D64C-992E-0079AE3B317D}"/>
                </a:ext>
              </a:extLst>
            </p:cNvPr>
            <p:cNvGrpSpPr/>
            <p:nvPr/>
          </p:nvGrpSpPr>
          <p:grpSpPr>
            <a:xfrm>
              <a:off x="6507215" y="2204258"/>
              <a:ext cx="504056" cy="2082796"/>
              <a:chOff x="4716016" y="1850260"/>
              <a:chExt cx="504056" cy="2082796"/>
            </a:xfrm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21FD957-B6D7-D64A-9E0B-0ECBFE565272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8" name="円/楕円 17">
                <a:extLst>
                  <a:ext uri="{FF2B5EF4-FFF2-40B4-BE49-F238E27FC236}">
                    <a16:creationId xmlns:a16="http://schemas.microsoft.com/office/drawing/2014/main" id="{90C19E59-287D-374A-89DB-7D7869607046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9" name="円/楕円 18">
                <a:extLst>
                  <a:ext uri="{FF2B5EF4-FFF2-40B4-BE49-F238E27FC236}">
                    <a16:creationId xmlns:a16="http://schemas.microsoft.com/office/drawing/2014/main" id="{2F83CEE0-C631-5B46-8CDE-C3C845BA8FEA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82711B99-505F-ED42-8916-7EF9A83E339B}"/>
                </a:ext>
              </a:extLst>
            </p:cNvPr>
            <p:cNvGrpSpPr/>
            <p:nvPr/>
          </p:nvGrpSpPr>
          <p:grpSpPr>
            <a:xfrm>
              <a:off x="5049053" y="2203534"/>
              <a:ext cx="504056" cy="2082796"/>
              <a:chOff x="4716016" y="1850260"/>
              <a:chExt cx="504056" cy="2082796"/>
            </a:xfrm>
          </p:grpSpPr>
          <p:sp>
            <p:nvSpPr>
              <p:cNvPr id="24" name="円/楕円 23">
                <a:extLst>
                  <a:ext uri="{FF2B5EF4-FFF2-40B4-BE49-F238E27FC236}">
                    <a16:creationId xmlns:a16="http://schemas.microsoft.com/office/drawing/2014/main" id="{A38DA346-9088-214D-BD63-44D1299C2FDA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5" name="円/楕円 24">
                <a:extLst>
                  <a:ext uri="{FF2B5EF4-FFF2-40B4-BE49-F238E27FC236}">
                    <a16:creationId xmlns:a16="http://schemas.microsoft.com/office/drawing/2014/main" id="{F80F6430-AA09-9F4C-ADE0-BC0AD521186B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6" name="円/楕円 25">
                <a:extLst>
                  <a:ext uri="{FF2B5EF4-FFF2-40B4-BE49-F238E27FC236}">
                    <a16:creationId xmlns:a16="http://schemas.microsoft.com/office/drawing/2014/main" id="{FDDDEB2A-1EEE-E54D-A196-1C753F99DADC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7C26B280-DA20-DF4C-BB3C-4F7F4C4247C1}"/>
                </a:ext>
              </a:extLst>
            </p:cNvPr>
            <p:cNvCxnSpPr>
              <a:stCxn id="4" idx="6"/>
              <a:endCxn id="9" idx="2"/>
            </p:cNvCxnSpPr>
            <p:nvPr/>
          </p:nvCxnSpPr>
          <p:spPr>
            <a:xfrm>
              <a:off x="2636785" y="2018078"/>
              <a:ext cx="954106" cy="43748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162782C-FCC5-7F4C-8051-3EF7D6090C05}"/>
                </a:ext>
              </a:extLst>
            </p:cNvPr>
            <p:cNvCxnSpPr>
              <a:cxnSpLocks/>
              <a:stCxn id="4" idx="6"/>
              <a:endCxn id="10" idx="2"/>
            </p:cNvCxnSpPr>
            <p:nvPr/>
          </p:nvCxnSpPr>
          <p:spPr>
            <a:xfrm>
              <a:off x="2636785" y="2018078"/>
              <a:ext cx="954106" cy="122685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4BD42797-FADC-2241-AC78-CA88BE82DD0B}"/>
                </a:ext>
              </a:extLst>
            </p:cNvPr>
            <p:cNvCxnSpPr>
              <a:cxnSpLocks/>
              <a:stCxn id="4" idx="6"/>
              <a:endCxn id="11" idx="2"/>
            </p:cNvCxnSpPr>
            <p:nvPr/>
          </p:nvCxnSpPr>
          <p:spPr>
            <a:xfrm>
              <a:off x="2636785" y="2018078"/>
              <a:ext cx="954106" cy="201622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E849143D-85DF-C24F-A7F1-1FFBA812B0AB}"/>
                </a:ext>
              </a:extLst>
            </p:cNvPr>
            <p:cNvCxnSpPr>
              <a:cxnSpLocks/>
              <a:stCxn id="5" idx="6"/>
              <a:endCxn id="9" idx="2"/>
            </p:cNvCxnSpPr>
            <p:nvPr/>
          </p:nvCxnSpPr>
          <p:spPr>
            <a:xfrm flipV="1">
              <a:off x="2636785" y="245556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AC98F514-0DB6-D64C-9C2F-1F7F83BD33E0}"/>
                </a:ext>
              </a:extLst>
            </p:cNvPr>
            <p:cNvCxnSpPr>
              <a:cxnSpLocks/>
              <a:stCxn id="5" idx="6"/>
              <a:endCxn id="10" idx="2"/>
            </p:cNvCxnSpPr>
            <p:nvPr/>
          </p:nvCxnSpPr>
          <p:spPr>
            <a:xfrm>
              <a:off x="2636785" y="281016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5858D6C6-FA99-5343-B267-7DFF51310AB0}"/>
                </a:ext>
              </a:extLst>
            </p:cNvPr>
            <p:cNvCxnSpPr>
              <a:cxnSpLocks/>
              <a:stCxn id="5" idx="6"/>
              <a:endCxn id="11" idx="2"/>
            </p:cNvCxnSpPr>
            <p:nvPr/>
          </p:nvCxnSpPr>
          <p:spPr>
            <a:xfrm>
              <a:off x="2636785" y="2810166"/>
              <a:ext cx="954106" cy="122413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矢印コネクタ 48">
              <a:extLst>
                <a:ext uri="{FF2B5EF4-FFF2-40B4-BE49-F238E27FC236}">
                  <a16:creationId xmlns:a16="http://schemas.microsoft.com/office/drawing/2014/main" id="{C3419120-596B-2943-B935-761D5E7E14BE}"/>
                </a:ext>
              </a:extLst>
            </p:cNvPr>
            <p:cNvCxnSpPr>
              <a:cxnSpLocks/>
              <a:stCxn id="6" idx="6"/>
              <a:endCxn id="9" idx="2"/>
            </p:cNvCxnSpPr>
            <p:nvPr/>
          </p:nvCxnSpPr>
          <p:spPr>
            <a:xfrm flipV="1">
              <a:off x="2636785" y="245556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43450B1E-911D-0642-9642-5440CD280D28}"/>
                </a:ext>
              </a:extLst>
            </p:cNvPr>
            <p:cNvCxnSpPr>
              <a:cxnSpLocks/>
              <a:stCxn id="6" idx="6"/>
              <a:endCxn id="10" idx="2"/>
            </p:cNvCxnSpPr>
            <p:nvPr/>
          </p:nvCxnSpPr>
          <p:spPr>
            <a:xfrm flipV="1">
              <a:off x="2636785" y="324493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7982F87F-E9E1-7442-8CD2-D1FBEDBD3CDE}"/>
                </a:ext>
              </a:extLst>
            </p:cNvPr>
            <p:cNvCxnSpPr>
              <a:cxnSpLocks/>
              <a:stCxn id="6" idx="6"/>
              <a:endCxn id="11" idx="2"/>
            </p:cNvCxnSpPr>
            <p:nvPr/>
          </p:nvCxnSpPr>
          <p:spPr>
            <a:xfrm>
              <a:off x="2636785" y="359953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7DF01C12-81E4-4146-BA59-385C70F3B97F}"/>
                </a:ext>
              </a:extLst>
            </p:cNvPr>
            <p:cNvCxnSpPr>
              <a:cxnSpLocks/>
              <a:stCxn id="7" idx="6"/>
              <a:endCxn id="9" idx="2"/>
            </p:cNvCxnSpPr>
            <p:nvPr/>
          </p:nvCxnSpPr>
          <p:spPr>
            <a:xfrm flipV="1">
              <a:off x="2636785" y="2455562"/>
              <a:ext cx="954106" cy="193334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7708B03E-C9FF-E04B-90F7-0FFF229F2574}"/>
                </a:ext>
              </a:extLst>
            </p:cNvPr>
            <p:cNvCxnSpPr>
              <a:cxnSpLocks/>
              <a:stCxn id="7" idx="6"/>
              <a:endCxn id="10" idx="2"/>
            </p:cNvCxnSpPr>
            <p:nvPr/>
          </p:nvCxnSpPr>
          <p:spPr>
            <a:xfrm flipV="1">
              <a:off x="2636785" y="324493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80A45416-39F5-CC42-A8DD-6FF25E8A83F7}"/>
                </a:ext>
              </a:extLst>
            </p:cNvPr>
            <p:cNvCxnSpPr>
              <a:cxnSpLocks/>
              <a:stCxn id="7" idx="6"/>
              <a:endCxn id="11" idx="2"/>
            </p:cNvCxnSpPr>
            <p:nvPr/>
          </p:nvCxnSpPr>
          <p:spPr>
            <a:xfrm flipV="1">
              <a:off x="2636785" y="403430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矢印コネクタ 67">
              <a:extLst>
                <a:ext uri="{FF2B5EF4-FFF2-40B4-BE49-F238E27FC236}">
                  <a16:creationId xmlns:a16="http://schemas.microsoft.com/office/drawing/2014/main" id="{FE7EDAB7-C433-BD4D-B4AD-CE2DF3FD9C2B}"/>
                </a:ext>
              </a:extLst>
            </p:cNvPr>
            <p:cNvCxnSpPr>
              <a:cxnSpLocks/>
              <a:stCxn id="9" idx="6"/>
              <a:endCxn id="24" idx="2"/>
            </p:cNvCxnSpPr>
            <p:nvPr/>
          </p:nvCxnSpPr>
          <p:spPr>
            <a:xfrm>
              <a:off x="4094947" y="245556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58272AA4-D151-C648-8090-F42203719801}"/>
                </a:ext>
              </a:extLst>
            </p:cNvPr>
            <p:cNvCxnSpPr>
              <a:cxnSpLocks/>
              <a:stCxn id="9" idx="6"/>
              <a:endCxn id="25" idx="2"/>
            </p:cNvCxnSpPr>
            <p:nvPr/>
          </p:nvCxnSpPr>
          <p:spPr>
            <a:xfrm>
              <a:off x="4094947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矢印コネクタ 73">
              <a:extLst>
                <a:ext uri="{FF2B5EF4-FFF2-40B4-BE49-F238E27FC236}">
                  <a16:creationId xmlns:a16="http://schemas.microsoft.com/office/drawing/2014/main" id="{2C3627A6-EA1E-9E46-AB5F-1ABEE785C222}"/>
                </a:ext>
              </a:extLst>
            </p:cNvPr>
            <p:cNvCxnSpPr>
              <a:cxnSpLocks/>
              <a:stCxn id="9" idx="6"/>
              <a:endCxn id="26" idx="2"/>
            </p:cNvCxnSpPr>
            <p:nvPr/>
          </p:nvCxnSpPr>
          <p:spPr>
            <a:xfrm>
              <a:off x="4094947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4B77B478-CF34-C946-A1C8-BF57931E42F6}"/>
                </a:ext>
              </a:extLst>
            </p:cNvPr>
            <p:cNvCxnSpPr>
              <a:cxnSpLocks/>
              <a:stCxn id="10" idx="6"/>
              <a:endCxn id="24" idx="2"/>
            </p:cNvCxnSpPr>
            <p:nvPr/>
          </p:nvCxnSpPr>
          <p:spPr>
            <a:xfrm flipV="1">
              <a:off x="4094947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4DD210BD-16D2-E34A-9703-22F3E97C7296}"/>
                </a:ext>
              </a:extLst>
            </p:cNvPr>
            <p:cNvCxnSpPr>
              <a:cxnSpLocks/>
              <a:stCxn id="10" idx="6"/>
              <a:endCxn id="25" idx="2"/>
            </p:cNvCxnSpPr>
            <p:nvPr/>
          </p:nvCxnSpPr>
          <p:spPr>
            <a:xfrm>
              <a:off x="4094947" y="324493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矢印コネクタ 78">
              <a:extLst>
                <a:ext uri="{FF2B5EF4-FFF2-40B4-BE49-F238E27FC236}">
                  <a16:creationId xmlns:a16="http://schemas.microsoft.com/office/drawing/2014/main" id="{E803170B-94C9-2A41-BBF6-FC95E92E2DD7}"/>
                </a:ext>
              </a:extLst>
            </p:cNvPr>
            <p:cNvCxnSpPr>
              <a:cxnSpLocks/>
              <a:stCxn id="10" idx="6"/>
              <a:endCxn id="26" idx="2"/>
            </p:cNvCxnSpPr>
            <p:nvPr/>
          </p:nvCxnSpPr>
          <p:spPr>
            <a:xfrm>
              <a:off x="4094947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8BC7044D-2AF9-6E46-94D6-31112F0C80D5}"/>
                </a:ext>
              </a:extLst>
            </p:cNvPr>
            <p:cNvCxnSpPr>
              <a:cxnSpLocks/>
              <a:stCxn id="11" idx="6"/>
              <a:endCxn id="24" idx="2"/>
            </p:cNvCxnSpPr>
            <p:nvPr/>
          </p:nvCxnSpPr>
          <p:spPr>
            <a:xfrm flipV="1">
              <a:off x="4094947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B50DCBBF-AC3A-F349-8791-941CF3028B65}"/>
                </a:ext>
              </a:extLst>
            </p:cNvPr>
            <p:cNvCxnSpPr>
              <a:cxnSpLocks/>
              <a:stCxn id="11" idx="6"/>
              <a:endCxn id="25" idx="2"/>
            </p:cNvCxnSpPr>
            <p:nvPr/>
          </p:nvCxnSpPr>
          <p:spPr>
            <a:xfrm flipV="1">
              <a:off x="4094947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97874027-C0BF-3548-BB65-DC2CAE9B9A29}"/>
                </a:ext>
              </a:extLst>
            </p:cNvPr>
            <p:cNvCxnSpPr>
              <a:cxnSpLocks/>
              <a:stCxn id="11" idx="6"/>
              <a:endCxn id="26" idx="2"/>
            </p:cNvCxnSpPr>
            <p:nvPr/>
          </p:nvCxnSpPr>
          <p:spPr>
            <a:xfrm>
              <a:off x="4094947" y="40343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1FF91CF2-FB57-CB4D-9C55-35EF34C8D93F}"/>
                </a:ext>
              </a:extLst>
            </p:cNvPr>
            <p:cNvCxnSpPr>
              <a:cxnSpLocks/>
              <a:stCxn id="24" idx="6"/>
            </p:cNvCxnSpPr>
            <p:nvPr/>
          </p:nvCxnSpPr>
          <p:spPr>
            <a:xfrm>
              <a:off x="5553109" y="2455562"/>
              <a:ext cx="956079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線矢印コネクタ 96">
              <a:extLst>
                <a:ext uri="{FF2B5EF4-FFF2-40B4-BE49-F238E27FC236}">
                  <a16:creationId xmlns:a16="http://schemas.microsoft.com/office/drawing/2014/main" id="{38F78E5E-CA12-4246-924B-D6370A9E923E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591A79B4-3C4F-7D42-AEAD-9DCBDAA9375B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矢印コネクタ 98">
              <a:extLst>
                <a:ext uri="{FF2B5EF4-FFF2-40B4-BE49-F238E27FC236}">
                  <a16:creationId xmlns:a16="http://schemas.microsoft.com/office/drawing/2014/main" id="{78BC72F3-04A2-B84B-BFA6-603165883F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5082" y="245556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矢印コネクタ 99">
              <a:extLst>
                <a:ext uri="{FF2B5EF4-FFF2-40B4-BE49-F238E27FC236}">
                  <a16:creationId xmlns:a16="http://schemas.microsoft.com/office/drawing/2014/main" id="{FE670D89-2969-0644-9BAA-BEA0FBF52D18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324493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線矢印コネクタ 100">
              <a:extLst>
                <a:ext uri="{FF2B5EF4-FFF2-40B4-BE49-F238E27FC236}">
                  <a16:creationId xmlns:a16="http://schemas.microsoft.com/office/drawing/2014/main" id="{DF04BDE9-A9D9-7F46-AD12-3D5E6AE80532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A6E8B3FD-AFF3-5F47-A8CE-32D00706EA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5082" y="245556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矢印コネクタ 102">
              <a:extLst>
                <a:ext uri="{FF2B5EF4-FFF2-40B4-BE49-F238E27FC236}">
                  <a16:creationId xmlns:a16="http://schemas.microsoft.com/office/drawing/2014/main" id="{5D3A5A3B-7CAC-AB46-9891-1F83DBDA96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55082" y="32449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237A9B65-8223-2642-BD19-28FA72F7BD89}"/>
                </a:ext>
              </a:extLst>
            </p:cNvPr>
            <p:cNvCxnSpPr>
              <a:cxnSpLocks/>
            </p:cNvCxnSpPr>
            <p:nvPr/>
          </p:nvCxnSpPr>
          <p:spPr>
            <a:xfrm>
              <a:off x="5555082" y="40343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テキスト ボックス 106">
              <a:extLst>
                <a:ext uri="{FF2B5EF4-FFF2-40B4-BE49-F238E27FC236}">
                  <a16:creationId xmlns:a16="http://schemas.microsoft.com/office/drawing/2014/main" id="{10C842FE-64D3-F842-926E-15DB37B1EEAA}"/>
                </a:ext>
              </a:extLst>
            </p:cNvPr>
            <p:cNvSpPr txBox="1"/>
            <p:nvPr/>
          </p:nvSpPr>
          <p:spPr>
            <a:xfrm>
              <a:off x="993705" y="1177994"/>
              <a:ext cx="218921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Input layer</a:t>
              </a:r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8" name="テキスト ボックス 107">
              <a:extLst>
                <a:ext uri="{FF2B5EF4-FFF2-40B4-BE49-F238E27FC236}">
                  <a16:creationId xmlns:a16="http://schemas.microsoft.com/office/drawing/2014/main" id="{EC4E3D81-FE84-0D48-B9C8-56EF21D91B7B}"/>
                </a:ext>
              </a:extLst>
            </p:cNvPr>
            <p:cNvSpPr txBox="1"/>
            <p:nvPr/>
          </p:nvSpPr>
          <p:spPr>
            <a:xfrm>
              <a:off x="6048528" y="1177994"/>
              <a:ext cx="2601289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Out</a:t>
              </a:r>
              <a:r>
                <a:rPr kumimoji="1"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put </a:t>
              </a:r>
              <a:r>
                <a:rPr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layer</a:t>
              </a:r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E8810154-62C9-574C-994E-D376BF2FB4C3}"/>
                </a:ext>
              </a:extLst>
            </p:cNvPr>
            <p:cNvSpPr txBox="1"/>
            <p:nvPr/>
          </p:nvSpPr>
          <p:spPr>
            <a:xfrm>
              <a:off x="3373587" y="1211839"/>
              <a:ext cx="2484276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Hidden </a:t>
              </a:r>
              <a:r>
                <a:rPr kumimoji="1" lang="en-US" altLang="ja-JP" sz="2800">
                  <a:latin typeface="Meiryo" panose="020B0604030504040204" pitchFamily="34" charset="-128"/>
                  <a:ea typeface="Meiryo" panose="020B0604030504040204" pitchFamily="34" charset="-128"/>
                </a:rPr>
                <a:t>layer</a:t>
              </a:r>
              <a:endPara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0" name="角丸四角形吹き出し 109">
              <a:extLst>
                <a:ext uri="{FF2B5EF4-FFF2-40B4-BE49-F238E27FC236}">
                  <a16:creationId xmlns:a16="http://schemas.microsoft.com/office/drawing/2014/main" id="{23430F9B-0268-4E42-9CEB-FE98AFD7DDF3}"/>
                </a:ext>
              </a:extLst>
            </p:cNvPr>
            <p:cNvSpPr/>
            <p:nvPr/>
          </p:nvSpPr>
          <p:spPr>
            <a:xfrm>
              <a:off x="1749667" y="4768835"/>
              <a:ext cx="1774236" cy="789369"/>
            </a:xfrm>
            <a:prstGeom prst="wedgeRoundRectCallout">
              <a:avLst>
                <a:gd name="adj1" fmla="val 707"/>
                <a:gd name="adj2" fmla="val -78345"/>
                <a:gd name="adj3" fmla="val 16667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4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Node, Neuron</a:t>
              </a:r>
            </a:p>
          </p:txBody>
        </p:sp>
        <p:sp>
          <p:nvSpPr>
            <p:cNvPr id="111" name="角丸四角形吹き出し 110">
              <a:extLst>
                <a:ext uri="{FF2B5EF4-FFF2-40B4-BE49-F238E27FC236}">
                  <a16:creationId xmlns:a16="http://schemas.microsoft.com/office/drawing/2014/main" id="{399E0448-20DD-634E-841E-39ABBEA94862}"/>
                </a:ext>
              </a:extLst>
            </p:cNvPr>
            <p:cNvSpPr/>
            <p:nvPr/>
          </p:nvSpPr>
          <p:spPr>
            <a:xfrm>
              <a:off x="3995936" y="4762292"/>
              <a:ext cx="1710190" cy="824651"/>
            </a:xfrm>
            <a:prstGeom prst="wedgeRoundRectCallout">
              <a:avLst>
                <a:gd name="adj1" fmla="val -11806"/>
                <a:gd name="adj2" fmla="val -121789"/>
                <a:gd name="adj3" fmla="val 16667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Weight, Linkage</a:t>
              </a:r>
              <a:endParaRPr kumimoji="1" lang="ja-JP" altLang="en-US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CD24AAE-CD18-F145-962C-16CE15422796}"/>
              </a:ext>
            </a:extLst>
          </p:cNvPr>
          <p:cNvSpPr/>
          <p:nvPr/>
        </p:nvSpPr>
        <p:spPr>
          <a:xfrm>
            <a:off x="1844330" y="5750610"/>
            <a:ext cx="54553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Multi-Layer Perceptron (MLP)</a:t>
            </a: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120" name="図 119">
            <a:extLst>
              <a:ext uri="{FF2B5EF4-FFF2-40B4-BE49-F238E27FC236}">
                <a16:creationId xmlns:a16="http://schemas.microsoft.com/office/drawing/2014/main" id="{4DEA1BF2-90C7-A04D-8ABC-7E93AFB29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243" y="4695010"/>
            <a:ext cx="2240450" cy="990344"/>
          </a:xfrm>
          <a:prstGeom prst="rect">
            <a:avLst/>
          </a:prstGeom>
        </p:spPr>
      </p:pic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0713CB3C-4FBA-9140-8577-16A4217228F9}"/>
              </a:ext>
            </a:extLst>
          </p:cNvPr>
          <p:cNvGrpSpPr/>
          <p:nvPr/>
        </p:nvGrpSpPr>
        <p:grpSpPr>
          <a:xfrm>
            <a:off x="-4253574" y="2254740"/>
            <a:ext cx="2979022" cy="2237618"/>
            <a:chOff x="-3417711" y="2242485"/>
            <a:chExt cx="2979022" cy="2237618"/>
          </a:xfrm>
        </p:grpSpPr>
        <p:sp>
          <p:nvSpPr>
            <p:cNvPr id="133" name="円/楕円 132">
              <a:extLst>
                <a:ext uri="{FF2B5EF4-FFF2-40B4-BE49-F238E27FC236}">
                  <a16:creationId xmlns:a16="http://schemas.microsoft.com/office/drawing/2014/main" id="{03B14DB0-2CAA-8D4D-8E6A-F0A38D210E62}"/>
                </a:ext>
              </a:extLst>
            </p:cNvPr>
            <p:cNvSpPr/>
            <p:nvPr/>
          </p:nvSpPr>
          <p:spPr>
            <a:xfrm>
              <a:off x="-1449669" y="317943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ED98F9C7-9468-4246-A925-E788DF3CAC14}"/>
                </a:ext>
              </a:extLst>
            </p:cNvPr>
            <p:cNvCxnSpPr>
              <a:cxnSpLocks/>
              <a:stCxn id="139" idx="6"/>
              <a:endCxn id="133" idx="1"/>
            </p:cNvCxnSpPr>
            <p:nvPr/>
          </p:nvCxnSpPr>
          <p:spPr>
            <a:xfrm>
              <a:off x="-2385773" y="2629924"/>
              <a:ext cx="1009921" cy="623325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線矢印コネクタ 71">
              <a:extLst>
                <a:ext uri="{FF2B5EF4-FFF2-40B4-BE49-F238E27FC236}">
                  <a16:creationId xmlns:a16="http://schemas.microsoft.com/office/drawing/2014/main" id="{9B2D79FE-2735-5A44-B7C1-62EC1BBF155C}"/>
                </a:ext>
              </a:extLst>
            </p:cNvPr>
            <p:cNvCxnSpPr>
              <a:cxnSpLocks/>
              <a:stCxn id="140" idx="6"/>
              <a:endCxn id="133" idx="2"/>
            </p:cNvCxnSpPr>
            <p:nvPr/>
          </p:nvCxnSpPr>
          <p:spPr>
            <a:xfrm>
              <a:off x="-2383147" y="3431460"/>
              <a:ext cx="933478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B36CEA11-5622-5342-9791-9436BFB895B2}"/>
                </a:ext>
              </a:extLst>
            </p:cNvPr>
            <p:cNvCxnSpPr>
              <a:cxnSpLocks/>
              <a:stCxn id="142" idx="6"/>
              <a:endCxn id="133" idx="3"/>
            </p:cNvCxnSpPr>
            <p:nvPr/>
          </p:nvCxnSpPr>
          <p:spPr>
            <a:xfrm flipV="1">
              <a:off x="-2385773" y="3609671"/>
              <a:ext cx="1009921" cy="6184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7C07B5C9-498A-B448-BB2B-6D7D44E631C4}"/>
                </a:ext>
              </a:extLst>
            </p:cNvPr>
            <p:cNvSpPr/>
            <p:nvPr/>
          </p:nvSpPr>
          <p:spPr>
            <a:xfrm>
              <a:off x="-2889829" y="2377896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0" name="円/楕円 139">
              <a:extLst>
                <a:ext uri="{FF2B5EF4-FFF2-40B4-BE49-F238E27FC236}">
                  <a16:creationId xmlns:a16="http://schemas.microsoft.com/office/drawing/2014/main" id="{9669E26D-707A-7E49-9D1B-6361ACC1190E}"/>
                </a:ext>
              </a:extLst>
            </p:cNvPr>
            <p:cNvSpPr/>
            <p:nvPr/>
          </p:nvSpPr>
          <p:spPr>
            <a:xfrm>
              <a:off x="-2887203" y="317943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A4340363-24F2-0446-AD44-169022353FA6}"/>
                </a:ext>
              </a:extLst>
            </p:cNvPr>
            <p:cNvSpPr/>
            <p:nvPr/>
          </p:nvSpPr>
          <p:spPr>
            <a:xfrm>
              <a:off x="-2889829" y="3976047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E8388C74-0377-4B4F-8F77-491C93252527}"/>
                </a:ext>
              </a:extLst>
            </p:cNvPr>
            <p:cNvSpPr txBox="1"/>
            <p:nvPr/>
          </p:nvSpPr>
          <p:spPr>
            <a:xfrm>
              <a:off x="-3392347" y="2242485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x</a:t>
              </a:r>
              <a:r>
                <a:rPr kumimoji="1"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1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5" name="テキスト ボックス 144">
              <a:extLst>
                <a:ext uri="{FF2B5EF4-FFF2-40B4-BE49-F238E27FC236}">
                  <a16:creationId xmlns:a16="http://schemas.microsoft.com/office/drawing/2014/main" id="{7DEF15EA-5224-CE4C-9725-295917A5B7C9}"/>
                </a:ext>
              </a:extLst>
            </p:cNvPr>
            <p:cNvSpPr txBox="1"/>
            <p:nvPr/>
          </p:nvSpPr>
          <p:spPr>
            <a:xfrm>
              <a:off x="-3417711" y="3084160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x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6" name="テキスト ボックス 145">
              <a:extLst>
                <a:ext uri="{FF2B5EF4-FFF2-40B4-BE49-F238E27FC236}">
                  <a16:creationId xmlns:a16="http://schemas.microsoft.com/office/drawing/2014/main" id="{F0DA046B-98F9-D148-B0F8-412F6D27E933}"/>
                </a:ext>
              </a:extLst>
            </p:cNvPr>
            <p:cNvSpPr txBox="1"/>
            <p:nvPr/>
          </p:nvSpPr>
          <p:spPr>
            <a:xfrm>
              <a:off x="-3392347" y="3925835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x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3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7" name="テキスト ボックス 146">
              <a:extLst>
                <a:ext uri="{FF2B5EF4-FFF2-40B4-BE49-F238E27FC236}">
                  <a16:creationId xmlns:a16="http://schemas.microsoft.com/office/drawing/2014/main" id="{914F5ED7-F878-BD49-A4EC-AAEF54B27828}"/>
                </a:ext>
              </a:extLst>
            </p:cNvPr>
            <p:cNvSpPr txBox="1"/>
            <p:nvPr/>
          </p:nvSpPr>
          <p:spPr>
            <a:xfrm>
              <a:off x="-2329486" y="2327027"/>
              <a:ext cx="64148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w</a:t>
              </a:r>
              <a:r>
                <a:rPr kumimoji="1"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1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8" name="テキスト ボックス 147">
              <a:extLst>
                <a:ext uri="{FF2B5EF4-FFF2-40B4-BE49-F238E27FC236}">
                  <a16:creationId xmlns:a16="http://schemas.microsoft.com/office/drawing/2014/main" id="{F17173D1-37AD-C14D-95AE-CEBDE244664F}"/>
                </a:ext>
              </a:extLst>
            </p:cNvPr>
            <p:cNvSpPr txBox="1"/>
            <p:nvPr/>
          </p:nvSpPr>
          <p:spPr>
            <a:xfrm>
              <a:off x="-2288302" y="2906073"/>
              <a:ext cx="55488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w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49" name="テキスト ボックス 148">
              <a:extLst>
                <a:ext uri="{FF2B5EF4-FFF2-40B4-BE49-F238E27FC236}">
                  <a16:creationId xmlns:a16="http://schemas.microsoft.com/office/drawing/2014/main" id="{065812C5-47E9-F843-9D52-C57F00DE56E3}"/>
                </a:ext>
              </a:extLst>
            </p:cNvPr>
            <p:cNvSpPr txBox="1"/>
            <p:nvPr/>
          </p:nvSpPr>
          <p:spPr>
            <a:xfrm>
              <a:off x="-2329201" y="3395653"/>
              <a:ext cx="64148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w</a:t>
              </a:r>
              <a:r>
                <a:rPr lang="en-US" altLang="ja-JP" sz="2800" baseline="-25000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3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  <p:sp>
          <p:nvSpPr>
            <p:cNvPr id="150" name="テキスト ボックス 149">
              <a:extLst>
                <a:ext uri="{FF2B5EF4-FFF2-40B4-BE49-F238E27FC236}">
                  <a16:creationId xmlns:a16="http://schemas.microsoft.com/office/drawing/2014/main" id="{5BE1BB87-9C91-9041-9A1E-1A33DB06E556}"/>
                </a:ext>
              </a:extLst>
            </p:cNvPr>
            <p:cNvSpPr txBox="1"/>
            <p:nvPr/>
          </p:nvSpPr>
          <p:spPr>
            <a:xfrm>
              <a:off x="-968210" y="3096565"/>
              <a:ext cx="52952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ja-JP" sz="2800" i="1">
                  <a:latin typeface="Times New Roman" panose="02020603050405020304" pitchFamily="18" charset="0"/>
                  <a:ea typeface="Meiryo" panose="020B0604030504040204" pitchFamily="34" charset="-128"/>
                  <a:cs typeface="Times New Roman" panose="02020603050405020304" pitchFamily="18" charset="0"/>
                </a:rPr>
                <a:t>y</a:t>
              </a:r>
              <a:endParaRPr kumimoji="1" lang="ja-JP" altLang="en-US" sz="2800" baseline="-25000">
                <a:latin typeface="Times New Roman" panose="02020603050405020304" pitchFamily="18" charset="0"/>
                <a:ea typeface="Meiryo" panose="020B0604030504040204" pitchFamily="34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263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Multi-Layer Perceptron (MLP)</a:t>
            </a:r>
            <a:endParaRPr kumimoji="1" lang="ja-JP" altLang="en-US"/>
          </a:p>
        </p:txBody>
      </p:sp>
      <p:grpSp>
        <p:nvGrpSpPr>
          <p:cNvPr id="106" name="グループ化 105">
            <a:extLst>
              <a:ext uri="{FF2B5EF4-FFF2-40B4-BE49-F238E27FC236}">
                <a16:creationId xmlns:a16="http://schemas.microsoft.com/office/drawing/2014/main" id="{1C840884-73D9-7243-9A24-58DF256A193A}"/>
              </a:ext>
            </a:extLst>
          </p:cNvPr>
          <p:cNvGrpSpPr/>
          <p:nvPr/>
        </p:nvGrpSpPr>
        <p:grpSpPr>
          <a:xfrm>
            <a:off x="2132729" y="908720"/>
            <a:ext cx="4878542" cy="2874884"/>
            <a:chOff x="2015716" y="908720"/>
            <a:chExt cx="4878542" cy="2874884"/>
          </a:xfrm>
        </p:grpSpPr>
        <p:grpSp>
          <p:nvGrpSpPr>
            <p:cNvPr id="22" name="グループ化 21">
              <a:extLst>
                <a:ext uri="{FF2B5EF4-FFF2-40B4-BE49-F238E27FC236}">
                  <a16:creationId xmlns:a16="http://schemas.microsoft.com/office/drawing/2014/main" id="{4AACD38D-3CA2-D64D-89D4-1E06B7C471CE}"/>
                </a:ext>
              </a:extLst>
            </p:cNvPr>
            <p:cNvGrpSpPr/>
            <p:nvPr/>
          </p:nvGrpSpPr>
          <p:grpSpPr>
            <a:xfrm>
              <a:off x="2015716" y="908720"/>
              <a:ext cx="504056" cy="2874884"/>
              <a:chOff x="1907704" y="1418212"/>
              <a:chExt cx="504056" cy="2874884"/>
            </a:xfrm>
          </p:grpSpPr>
          <p:sp>
            <p:nvSpPr>
              <p:cNvPr id="4" name="円/楕円 3">
                <a:extLst>
                  <a:ext uri="{FF2B5EF4-FFF2-40B4-BE49-F238E27FC236}">
                    <a16:creationId xmlns:a16="http://schemas.microsoft.com/office/drawing/2014/main" id="{BF82BE10-DBF1-D04B-9D91-7178A2DD988F}"/>
                  </a:ext>
                </a:extLst>
              </p:cNvPr>
              <p:cNvSpPr/>
              <p:nvPr/>
            </p:nvSpPr>
            <p:spPr>
              <a:xfrm>
                <a:off x="1907704" y="1418212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900916CA-4117-664A-9806-EF72E3B09AFF}"/>
                  </a:ext>
                </a:extLst>
              </p:cNvPr>
              <p:cNvSpPr/>
              <p:nvPr/>
            </p:nvSpPr>
            <p:spPr>
              <a:xfrm>
                <a:off x="1907704" y="22103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" name="円/楕円 5">
                <a:extLst>
                  <a:ext uri="{FF2B5EF4-FFF2-40B4-BE49-F238E27FC236}">
                    <a16:creationId xmlns:a16="http://schemas.microsoft.com/office/drawing/2014/main" id="{AFD726B7-4137-D541-B70E-82951CB9AF29}"/>
                  </a:ext>
                </a:extLst>
              </p:cNvPr>
              <p:cNvSpPr/>
              <p:nvPr/>
            </p:nvSpPr>
            <p:spPr>
              <a:xfrm>
                <a:off x="1907704" y="299967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円/楕円 6">
                <a:extLst>
                  <a:ext uri="{FF2B5EF4-FFF2-40B4-BE49-F238E27FC236}">
                    <a16:creationId xmlns:a16="http://schemas.microsoft.com/office/drawing/2014/main" id="{DA9052DD-A3A1-9940-BB15-FFF147176446}"/>
                  </a:ext>
                </a:extLst>
              </p:cNvPr>
              <p:cNvSpPr/>
              <p:nvPr/>
            </p:nvSpPr>
            <p:spPr>
              <a:xfrm>
                <a:off x="1907704" y="378904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252253A6-7AB5-F548-88D5-51EF465BADF4}"/>
                </a:ext>
              </a:extLst>
            </p:cNvPr>
            <p:cNvGrpSpPr/>
            <p:nvPr/>
          </p:nvGrpSpPr>
          <p:grpSpPr>
            <a:xfrm>
              <a:off x="3473878" y="1346204"/>
              <a:ext cx="504056" cy="2082796"/>
              <a:chOff x="3347864" y="1850260"/>
              <a:chExt cx="504056" cy="2082796"/>
            </a:xfrm>
          </p:grpSpPr>
          <p:sp>
            <p:nvSpPr>
              <p:cNvPr id="9" name="円/楕円 8">
                <a:extLst>
                  <a:ext uri="{FF2B5EF4-FFF2-40B4-BE49-F238E27FC236}">
                    <a16:creationId xmlns:a16="http://schemas.microsoft.com/office/drawing/2014/main" id="{C707B0DA-B74A-6349-87ED-A3F9D74F4BE1}"/>
                  </a:ext>
                </a:extLst>
              </p:cNvPr>
              <p:cNvSpPr/>
              <p:nvPr/>
            </p:nvSpPr>
            <p:spPr>
              <a:xfrm>
                <a:off x="3347864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" name="円/楕円 9">
                <a:extLst>
                  <a:ext uri="{FF2B5EF4-FFF2-40B4-BE49-F238E27FC236}">
                    <a16:creationId xmlns:a16="http://schemas.microsoft.com/office/drawing/2014/main" id="{3B65B705-7BAE-7E48-BBF5-B030DA7DD83D}"/>
                  </a:ext>
                </a:extLst>
              </p:cNvPr>
              <p:cNvSpPr/>
              <p:nvPr/>
            </p:nvSpPr>
            <p:spPr>
              <a:xfrm>
                <a:off x="3347864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C8C6E527-F81C-F643-A38B-59C70DF3DCA8}"/>
                  </a:ext>
                </a:extLst>
              </p:cNvPr>
              <p:cNvSpPr/>
              <p:nvPr/>
            </p:nvSpPr>
            <p:spPr>
              <a:xfrm>
                <a:off x="3347864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39CB5E60-12F5-D64C-992E-0079AE3B317D}"/>
                </a:ext>
              </a:extLst>
            </p:cNvPr>
            <p:cNvGrpSpPr/>
            <p:nvPr/>
          </p:nvGrpSpPr>
          <p:grpSpPr>
            <a:xfrm>
              <a:off x="6390202" y="1346928"/>
              <a:ext cx="504056" cy="2082796"/>
              <a:chOff x="4716016" y="1850260"/>
              <a:chExt cx="504056" cy="2082796"/>
            </a:xfrm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21FD957-B6D7-D64A-9E0B-0ECBFE565272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" name="円/楕円 17">
                <a:extLst>
                  <a:ext uri="{FF2B5EF4-FFF2-40B4-BE49-F238E27FC236}">
                    <a16:creationId xmlns:a16="http://schemas.microsoft.com/office/drawing/2014/main" id="{90C19E59-287D-374A-89DB-7D7869607046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円/楕円 18">
                <a:extLst>
                  <a:ext uri="{FF2B5EF4-FFF2-40B4-BE49-F238E27FC236}">
                    <a16:creationId xmlns:a16="http://schemas.microsoft.com/office/drawing/2014/main" id="{2F83CEE0-C631-5B46-8CDE-C3C845BA8FEA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82711B99-505F-ED42-8916-7EF9A83E339B}"/>
                </a:ext>
              </a:extLst>
            </p:cNvPr>
            <p:cNvGrpSpPr/>
            <p:nvPr/>
          </p:nvGrpSpPr>
          <p:grpSpPr>
            <a:xfrm>
              <a:off x="4932040" y="1346204"/>
              <a:ext cx="504056" cy="2082796"/>
              <a:chOff x="4716016" y="1850260"/>
              <a:chExt cx="504056" cy="2082796"/>
            </a:xfrm>
          </p:grpSpPr>
          <p:sp>
            <p:nvSpPr>
              <p:cNvPr id="24" name="円/楕円 23">
                <a:extLst>
                  <a:ext uri="{FF2B5EF4-FFF2-40B4-BE49-F238E27FC236}">
                    <a16:creationId xmlns:a16="http://schemas.microsoft.com/office/drawing/2014/main" id="{A38DA346-9088-214D-BD63-44D1299C2FDA}"/>
                  </a:ext>
                </a:extLst>
              </p:cNvPr>
              <p:cNvSpPr/>
              <p:nvPr/>
            </p:nvSpPr>
            <p:spPr>
              <a:xfrm>
                <a:off x="4716016" y="185026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円/楕円 24">
                <a:extLst>
                  <a:ext uri="{FF2B5EF4-FFF2-40B4-BE49-F238E27FC236}">
                    <a16:creationId xmlns:a16="http://schemas.microsoft.com/office/drawing/2014/main" id="{F80F6430-AA09-9F4C-ADE0-BC0AD521186B}"/>
                  </a:ext>
                </a:extLst>
              </p:cNvPr>
              <p:cNvSpPr/>
              <p:nvPr/>
            </p:nvSpPr>
            <p:spPr>
              <a:xfrm>
                <a:off x="4716016" y="263963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円/楕円 25">
                <a:extLst>
                  <a:ext uri="{FF2B5EF4-FFF2-40B4-BE49-F238E27FC236}">
                    <a16:creationId xmlns:a16="http://schemas.microsoft.com/office/drawing/2014/main" id="{FDDDEB2A-1EEE-E54D-A196-1C753F99DADC}"/>
                  </a:ext>
                </a:extLst>
              </p:cNvPr>
              <p:cNvSpPr/>
              <p:nvPr/>
            </p:nvSpPr>
            <p:spPr>
              <a:xfrm>
                <a:off x="4716016" y="3429000"/>
                <a:ext cx="504056" cy="504056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7C26B280-DA20-DF4C-BB3C-4F7F4C4247C1}"/>
                </a:ext>
              </a:extLst>
            </p:cNvPr>
            <p:cNvCxnSpPr>
              <a:stCxn id="4" idx="6"/>
              <a:endCxn id="9" idx="2"/>
            </p:cNvCxnSpPr>
            <p:nvPr/>
          </p:nvCxnSpPr>
          <p:spPr>
            <a:xfrm>
              <a:off x="2519772" y="1160748"/>
              <a:ext cx="954106" cy="43748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7162782C-FCC5-7F4C-8051-3EF7D6090C05}"/>
                </a:ext>
              </a:extLst>
            </p:cNvPr>
            <p:cNvCxnSpPr>
              <a:cxnSpLocks/>
              <a:stCxn id="4" idx="6"/>
              <a:endCxn id="10" idx="2"/>
            </p:cNvCxnSpPr>
            <p:nvPr/>
          </p:nvCxnSpPr>
          <p:spPr>
            <a:xfrm>
              <a:off x="2519772" y="1160748"/>
              <a:ext cx="954106" cy="122685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4BD42797-FADC-2241-AC78-CA88BE82DD0B}"/>
                </a:ext>
              </a:extLst>
            </p:cNvPr>
            <p:cNvCxnSpPr>
              <a:cxnSpLocks/>
              <a:stCxn id="4" idx="6"/>
              <a:endCxn id="11" idx="2"/>
            </p:cNvCxnSpPr>
            <p:nvPr/>
          </p:nvCxnSpPr>
          <p:spPr>
            <a:xfrm>
              <a:off x="2519772" y="1160748"/>
              <a:ext cx="954106" cy="201622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E849143D-85DF-C24F-A7F1-1FFBA812B0AB}"/>
                </a:ext>
              </a:extLst>
            </p:cNvPr>
            <p:cNvCxnSpPr>
              <a:cxnSpLocks/>
              <a:stCxn id="5" idx="6"/>
              <a:endCxn id="9" idx="2"/>
            </p:cNvCxnSpPr>
            <p:nvPr/>
          </p:nvCxnSpPr>
          <p:spPr>
            <a:xfrm flipV="1">
              <a:off x="2519772" y="159823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AC98F514-0DB6-D64C-9C2F-1F7F83BD33E0}"/>
                </a:ext>
              </a:extLst>
            </p:cNvPr>
            <p:cNvCxnSpPr>
              <a:cxnSpLocks/>
              <a:stCxn id="5" idx="6"/>
              <a:endCxn id="10" idx="2"/>
            </p:cNvCxnSpPr>
            <p:nvPr/>
          </p:nvCxnSpPr>
          <p:spPr>
            <a:xfrm>
              <a:off x="2519772" y="195283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5858D6C6-FA99-5343-B267-7DFF51310AB0}"/>
                </a:ext>
              </a:extLst>
            </p:cNvPr>
            <p:cNvCxnSpPr>
              <a:cxnSpLocks/>
              <a:stCxn id="5" idx="6"/>
              <a:endCxn id="11" idx="2"/>
            </p:cNvCxnSpPr>
            <p:nvPr/>
          </p:nvCxnSpPr>
          <p:spPr>
            <a:xfrm>
              <a:off x="2519772" y="1952836"/>
              <a:ext cx="954106" cy="122413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矢印コネクタ 48">
              <a:extLst>
                <a:ext uri="{FF2B5EF4-FFF2-40B4-BE49-F238E27FC236}">
                  <a16:creationId xmlns:a16="http://schemas.microsoft.com/office/drawing/2014/main" id="{C3419120-596B-2943-B935-761D5E7E14BE}"/>
                </a:ext>
              </a:extLst>
            </p:cNvPr>
            <p:cNvCxnSpPr>
              <a:cxnSpLocks/>
              <a:stCxn id="6" idx="6"/>
              <a:endCxn id="9" idx="2"/>
            </p:cNvCxnSpPr>
            <p:nvPr/>
          </p:nvCxnSpPr>
          <p:spPr>
            <a:xfrm flipV="1">
              <a:off x="2519772" y="159823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43450B1E-911D-0642-9642-5440CD280D28}"/>
                </a:ext>
              </a:extLst>
            </p:cNvPr>
            <p:cNvCxnSpPr>
              <a:cxnSpLocks/>
              <a:stCxn id="6" idx="6"/>
              <a:endCxn id="10" idx="2"/>
            </p:cNvCxnSpPr>
            <p:nvPr/>
          </p:nvCxnSpPr>
          <p:spPr>
            <a:xfrm flipV="1">
              <a:off x="2519772" y="238760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7982F87F-E9E1-7442-8CD2-D1FBEDBD3CDE}"/>
                </a:ext>
              </a:extLst>
            </p:cNvPr>
            <p:cNvCxnSpPr>
              <a:cxnSpLocks/>
              <a:stCxn id="6" idx="6"/>
              <a:endCxn id="11" idx="2"/>
            </p:cNvCxnSpPr>
            <p:nvPr/>
          </p:nvCxnSpPr>
          <p:spPr>
            <a:xfrm>
              <a:off x="2519772" y="2742206"/>
              <a:ext cx="954106" cy="434766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7DF01C12-81E4-4146-BA59-385C70F3B97F}"/>
                </a:ext>
              </a:extLst>
            </p:cNvPr>
            <p:cNvCxnSpPr>
              <a:cxnSpLocks/>
              <a:stCxn id="7" idx="6"/>
              <a:endCxn id="9" idx="2"/>
            </p:cNvCxnSpPr>
            <p:nvPr/>
          </p:nvCxnSpPr>
          <p:spPr>
            <a:xfrm flipV="1">
              <a:off x="2519772" y="1598232"/>
              <a:ext cx="954106" cy="193334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7708B03E-C9FF-E04B-90F7-0FFF229F2574}"/>
                </a:ext>
              </a:extLst>
            </p:cNvPr>
            <p:cNvCxnSpPr>
              <a:cxnSpLocks/>
              <a:stCxn id="7" idx="6"/>
              <a:endCxn id="10" idx="2"/>
            </p:cNvCxnSpPr>
            <p:nvPr/>
          </p:nvCxnSpPr>
          <p:spPr>
            <a:xfrm flipV="1">
              <a:off x="2519772" y="2387602"/>
              <a:ext cx="954106" cy="114397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80A45416-39F5-CC42-A8DD-6FF25E8A83F7}"/>
                </a:ext>
              </a:extLst>
            </p:cNvPr>
            <p:cNvCxnSpPr>
              <a:cxnSpLocks/>
              <a:stCxn id="7" idx="6"/>
              <a:endCxn id="11" idx="2"/>
            </p:cNvCxnSpPr>
            <p:nvPr/>
          </p:nvCxnSpPr>
          <p:spPr>
            <a:xfrm flipV="1">
              <a:off x="2519772" y="3176972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矢印コネクタ 67">
              <a:extLst>
                <a:ext uri="{FF2B5EF4-FFF2-40B4-BE49-F238E27FC236}">
                  <a16:creationId xmlns:a16="http://schemas.microsoft.com/office/drawing/2014/main" id="{FE7EDAB7-C433-BD4D-B4AD-CE2DF3FD9C2B}"/>
                </a:ext>
              </a:extLst>
            </p:cNvPr>
            <p:cNvCxnSpPr>
              <a:cxnSpLocks/>
              <a:stCxn id="9" idx="6"/>
              <a:endCxn id="24" idx="2"/>
            </p:cNvCxnSpPr>
            <p:nvPr/>
          </p:nvCxnSpPr>
          <p:spPr>
            <a:xfrm>
              <a:off x="3977934" y="159823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58272AA4-D151-C648-8090-F42203719801}"/>
                </a:ext>
              </a:extLst>
            </p:cNvPr>
            <p:cNvCxnSpPr>
              <a:cxnSpLocks/>
              <a:stCxn id="9" idx="6"/>
              <a:endCxn id="25" idx="2"/>
            </p:cNvCxnSpPr>
            <p:nvPr/>
          </p:nvCxnSpPr>
          <p:spPr>
            <a:xfrm>
              <a:off x="3977934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矢印コネクタ 73">
              <a:extLst>
                <a:ext uri="{FF2B5EF4-FFF2-40B4-BE49-F238E27FC236}">
                  <a16:creationId xmlns:a16="http://schemas.microsoft.com/office/drawing/2014/main" id="{2C3627A6-EA1E-9E46-AB5F-1ABEE785C222}"/>
                </a:ext>
              </a:extLst>
            </p:cNvPr>
            <p:cNvCxnSpPr>
              <a:cxnSpLocks/>
              <a:stCxn id="9" idx="6"/>
              <a:endCxn id="26" idx="2"/>
            </p:cNvCxnSpPr>
            <p:nvPr/>
          </p:nvCxnSpPr>
          <p:spPr>
            <a:xfrm>
              <a:off x="3977934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4B77B478-CF34-C946-A1C8-BF57931E42F6}"/>
                </a:ext>
              </a:extLst>
            </p:cNvPr>
            <p:cNvCxnSpPr>
              <a:cxnSpLocks/>
              <a:stCxn id="10" idx="6"/>
              <a:endCxn id="24" idx="2"/>
            </p:cNvCxnSpPr>
            <p:nvPr/>
          </p:nvCxnSpPr>
          <p:spPr>
            <a:xfrm flipV="1">
              <a:off x="3977934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4DD210BD-16D2-E34A-9703-22F3E97C7296}"/>
                </a:ext>
              </a:extLst>
            </p:cNvPr>
            <p:cNvCxnSpPr>
              <a:cxnSpLocks/>
              <a:stCxn id="10" idx="6"/>
              <a:endCxn id="25" idx="2"/>
            </p:cNvCxnSpPr>
            <p:nvPr/>
          </p:nvCxnSpPr>
          <p:spPr>
            <a:xfrm>
              <a:off x="3977934" y="23876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矢印コネクタ 78">
              <a:extLst>
                <a:ext uri="{FF2B5EF4-FFF2-40B4-BE49-F238E27FC236}">
                  <a16:creationId xmlns:a16="http://schemas.microsoft.com/office/drawing/2014/main" id="{E803170B-94C9-2A41-BBF6-FC95E92E2DD7}"/>
                </a:ext>
              </a:extLst>
            </p:cNvPr>
            <p:cNvCxnSpPr>
              <a:cxnSpLocks/>
              <a:stCxn id="10" idx="6"/>
              <a:endCxn id="26" idx="2"/>
            </p:cNvCxnSpPr>
            <p:nvPr/>
          </p:nvCxnSpPr>
          <p:spPr>
            <a:xfrm>
              <a:off x="3977934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8BC7044D-2AF9-6E46-94D6-31112F0C80D5}"/>
                </a:ext>
              </a:extLst>
            </p:cNvPr>
            <p:cNvCxnSpPr>
              <a:cxnSpLocks/>
              <a:stCxn id="11" idx="6"/>
              <a:endCxn id="24" idx="2"/>
            </p:cNvCxnSpPr>
            <p:nvPr/>
          </p:nvCxnSpPr>
          <p:spPr>
            <a:xfrm flipV="1">
              <a:off x="3977934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B50DCBBF-AC3A-F349-8791-941CF3028B65}"/>
                </a:ext>
              </a:extLst>
            </p:cNvPr>
            <p:cNvCxnSpPr>
              <a:cxnSpLocks/>
              <a:stCxn id="11" idx="6"/>
              <a:endCxn id="25" idx="2"/>
            </p:cNvCxnSpPr>
            <p:nvPr/>
          </p:nvCxnSpPr>
          <p:spPr>
            <a:xfrm flipV="1">
              <a:off x="3977934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97874027-C0BF-3548-BB65-DC2CAE9B9A29}"/>
                </a:ext>
              </a:extLst>
            </p:cNvPr>
            <p:cNvCxnSpPr>
              <a:cxnSpLocks/>
              <a:stCxn id="11" idx="6"/>
              <a:endCxn id="26" idx="2"/>
            </p:cNvCxnSpPr>
            <p:nvPr/>
          </p:nvCxnSpPr>
          <p:spPr>
            <a:xfrm>
              <a:off x="3977934" y="317697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1FF91CF2-FB57-CB4D-9C55-35EF34C8D93F}"/>
                </a:ext>
              </a:extLst>
            </p:cNvPr>
            <p:cNvCxnSpPr>
              <a:cxnSpLocks/>
              <a:stCxn id="24" idx="6"/>
            </p:cNvCxnSpPr>
            <p:nvPr/>
          </p:nvCxnSpPr>
          <p:spPr>
            <a:xfrm>
              <a:off x="5436096" y="1598232"/>
              <a:ext cx="956079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線矢印コネクタ 96">
              <a:extLst>
                <a:ext uri="{FF2B5EF4-FFF2-40B4-BE49-F238E27FC236}">
                  <a16:creationId xmlns:a16="http://schemas.microsoft.com/office/drawing/2014/main" id="{38F78E5E-CA12-4246-924B-D6370A9E923E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591A79B4-3C4F-7D42-AEAD-9DCBDAA9375B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矢印コネクタ 98">
              <a:extLst>
                <a:ext uri="{FF2B5EF4-FFF2-40B4-BE49-F238E27FC236}">
                  <a16:creationId xmlns:a16="http://schemas.microsoft.com/office/drawing/2014/main" id="{78BC72F3-04A2-B84B-BFA6-603165883F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8069" y="159823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矢印コネクタ 99">
              <a:extLst>
                <a:ext uri="{FF2B5EF4-FFF2-40B4-BE49-F238E27FC236}">
                  <a16:creationId xmlns:a16="http://schemas.microsoft.com/office/drawing/2014/main" id="{FE670D89-2969-0644-9BAA-BEA0FBF52D18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238760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線矢印コネクタ 100">
              <a:extLst>
                <a:ext uri="{FF2B5EF4-FFF2-40B4-BE49-F238E27FC236}">
                  <a16:creationId xmlns:a16="http://schemas.microsoft.com/office/drawing/2014/main" id="{DF04BDE9-A9D9-7F46-AD12-3D5E6AE80532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A6E8B3FD-AFF3-5F47-A8CE-32D00706EA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8069" y="1598232"/>
              <a:ext cx="954106" cy="157874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矢印コネクタ 102">
              <a:extLst>
                <a:ext uri="{FF2B5EF4-FFF2-40B4-BE49-F238E27FC236}">
                  <a16:creationId xmlns:a16="http://schemas.microsoft.com/office/drawing/2014/main" id="{5D3A5A3B-7CAC-AB46-9891-1F83DBDA96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8069" y="2387602"/>
              <a:ext cx="954106" cy="78937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237A9B65-8223-2642-BD19-28FA72F7BD89}"/>
                </a:ext>
              </a:extLst>
            </p:cNvPr>
            <p:cNvCxnSpPr>
              <a:cxnSpLocks/>
            </p:cNvCxnSpPr>
            <p:nvPr/>
          </p:nvCxnSpPr>
          <p:spPr>
            <a:xfrm>
              <a:off x="5438069" y="3176972"/>
              <a:ext cx="954106" cy="0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4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Input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D7D932C9-3D8E-4642-A856-357A7E00C53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>
            <a:off x="268167" y="1711246"/>
            <a:ext cx="1321948" cy="1321948"/>
          </a:xfrm>
          <a:prstGeom prst="rect">
            <a:avLst/>
          </a:prstGeom>
          <a:ln>
            <a:noFill/>
          </a:ln>
        </p:spPr>
      </p:pic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F8C6CE82-A382-7946-AE85-C05934587E8F}"/>
              </a:ext>
            </a:extLst>
          </p:cNvPr>
          <p:cNvCxnSpPr/>
          <p:nvPr/>
        </p:nvCxnSpPr>
        <p:spPr>
          <a:xfrm flipV="1">
            <a:off x="1403648" y="1160748"/>
            <a:ext cx="1008112" cy="6895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977E91F6-D6C6-8741-A430-A5FABD5DFB2B}"/>
              </a:ext>
            </a:extLst>
          </p:cNvPr>
          <p:cNvCxnSpPr>
            <a:cxnSpLocks/>
          </p:cNvCxnSpPr>
          <p:nvPr/>
        </p:nvCxnSpPr>
        <p:spPr>
          <a:xfrm flipV="1">
            <a:off x="1401675" y="1992917"/>
            <a:ext cx="1010085" cy="2119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CA979030-3A14-4C47-B04F-2E44C9299BC6}"/>
              </a:ext>
            </a:extLst>
          </p:cNvPr>
          <p:cNvCxnSpPr>
            <a:cxnSpLocks/>
          </p:cNvCxnSpPr>
          <p:nvPr/>
        </p:nvCxnSpPr>
        <p:spPr>
          <a:xfrm>
            <a:off x="1399702" y="2510382"/>
            <a:ext cx="985055" cy="271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矢印コネクタ 63">
            <a:extLst>
              <a:ext uri="{FF2B5EF4-FFF2-40B4-BE49-F238E27FC236}">
                <a16:creationId xmlns:a16="http://schemas.microsoft.com/office/drawing/2014/main" id="{A6D810EF-A5A4-224F-88CA-14D685EA6375}"/>
              </a:ext>
            </a:extLst>
          </p:cNvPr>
          <p:cNvCxnSpPr>
            <a:cxnSpLocks/>
          </p:cNvCxnSpPr>
          <p:nvPr/>
        </p:nvCxnSpPr>
        <p:spPr>
          <a:xfrm>
            <a:off x="1397729" y="2860955"/>
            <a:ext cx="987028" cy="6706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728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Linkage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39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90C52EC4-C056-3541-8265-2FB760D7D873}"/>
              </a:ext>
            </a:extLst>
          </p:cNvPr>
          <p:cNvGrpSpPr/>
          <p:nvPr/>
        </p:nvGrpSpPr>
        <p:grpSpPr>
          <a:xfrm>
            <a:off x="2161687" y="4335103"/>
            <a:ext cx="1962218" cy="1296144"/>
            <a:chOff x="3167844" y="4291705"/>
            <a:chExt cx="1962218" cy="1296144"/>
          </a:xfrm>
        </p:grpSpPr>
        <p:sp>
          <p:nvSpPr>
            <p:cNvPr id="60" name="円/楕円 59">
              <a:extLst>
                <a:ext uri="{FF2B5EF4-FFF2-40B4-BE49-F238E27FC236}">
                  <a16:creationId xmlns:a16="http://schemas.microsoft.com/office/drawing/2014/main" id="{59F0D35F-A3CF-284C-ABBA-09E0D503FBFC}"/>
                </a:ext>
              </a:extLst>
            </p:cNvPr>
            <p:cNvSpPr/>
            <p:nvPr/>
          </p:nvSpPr>
          <p:spPr>
            <a:xfrm>
              <a:off x="3167844" y="4291705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3" name="円/楕円 62">
              <a:extLst>
                <a:ext uri="{FF2B5EF4-FFF2-40B4-BE49-F238E27FC236}">
                  <a16:creationId xmlns:a16="http://schemas.microsoft.com/office/drawing/2014/main" id="{39FEB5F2-667B-7940-8EDA-8BCFEC59A3B2}"/>
                </a:ext>
              </a:extLst>
            </p:cNvPr>
            <p:cNvSpPr/>
            <p:nvPr/>
          </p:nvSpPr>
          <p:spPr>
            <a:xfrm>
              <a:off x="3167844" y="5083793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6" name="円/楕円 65">
              <a:extLst>
                <a:ext uri="{FF2B5EF4-FFF2-40B4-BE49-F238E27FC236}">
                  <a16:creationId xmlns:a16="http://schemas.microsoft.com/office/drawing/2014/main" id="{445E66F0-1415-9247-8376-8846EA9F7138}"/>
                </a:ext>
              </a:extLst>
            </p:cNvPr>
            <p:cNvSpPr/>
            <p:nvPr/>
          </p:nvSpPr>
          <p:spPr>
            <a:xfrm>
              <a:off x="4626006" y="4729189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E24D1DC2-1878-D44C-9474-000C735EB74C}"/>
                </a:ext>
              </a:extLst>
            </p:cNvPr>
            <p:cNvCxnSpPr>
              <a:stCxn id="60" idx="6"/>
              <a:endCxn id="66" idx="2"/>
            </p:cNvCxnSpPr>
            <p:nvPr/>
          </p:nvCxnSpPr>
          <p:spPr>
            <a:xfrm>
              <a:off x="3671900" y="4543733"/>
              <a:ext cx="954106" cy="43748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82AB7FF9-10D1-9442-B8B9-7CEAF6DC11D4}"/>
                </a:ext>
              </a:extLst>
            </p:cNvPr>
            <p:cNvCxnSpPr>
              <a:cxnSpLocks/>
              <a:stCxn id="63" idx="6"/>
              <a:endCxn id="66" idx="2"/>
            </p:cNvCxnSpPr>
            <p:nvPr/>
          </p:nvCxnSpPr>
          <p:spPr>
            <a:xfrm flipV="1">
              <a:off x="3671900" y="4981217"/>
              <a:ext cx="954106" cy="354604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9466A0B1-0942-BB49-81B7-316D5089A19E}"/>
              </a:ext>
            </a:extLst>
          </p:cNvPr>
          <p:cNvSpPr txBox="1"/>
          <p:nvPr/>
        </p:nvSpPr>
        <p:spPr>
          <a:xfrm>
            <a:off x="1408722" y="4364177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939661D5-377B-F046-97B9-C4D47709C935}"/>
              </a:ext>
            </a:extLst>
          </p:cNvPr>
          <p:cNvSpPr txBox="1"/>
          <p:nvPr/>
        </p:nvSpPr>
        <p:spPr>
          <a:xfrm>
            <a:off x="1408722" y="5200360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0.8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E247679B-FD63-054E-9473-B09A541888D9}"/>
              </a:ext>
            </a:extLst>
          </p:cNvPr>
          <p:cNvSpPr txBox="1"/>
          <p:nvPr/>
        </p:nvSpPr>
        <p:spPr>
          <a:xfrm>
            <a:off x="2839881" y="4349397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.0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DC19704A-7363-8D4A-9E71-EEB2BC9DE348}"/>
              </a:ext>
            </a:extLst>
          </p:cNvPr>
          <p:cNvSpPr txBox="1"/>
          <p:nvPr/>
        </p:nvSpPr>
        <p:spPr>
          <a:xfrm>
            <a:off x="2839881" y="5217768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0.5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FF639BAC-8807-274F-834B-9C231A3919F1}"/>
              </a:ext>
            </a:extLst>
          </p:cNvPr>
          <p:cNvSpPr txBox="1"/>
          <p:nvPr/>
        </p:nvSpPr>
        <p:spPr>
          <a:xfrm>
            <a:off x="4211960" y="4845756"/>
            <a:ext cx="389938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0.1x2.0 + 0.8x0.5 = 0.6 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0054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右矢印 53">
            <a:extLst>
              <a:ext uri="{FF2B5EF4-FFF2-40B4-BE49-F238E27FC236}">
                <a16:creationId xmlns:a16="http://schemas.microsoft.com/office/drawing/2014/main" id="{0F2B8B2C-F975-004C-9327-05E4002FFFA2}"/>
              </a:ext>
            </a:extLst>
          </p:cNvPr>
          <p:cNvSpPr/>
          <p:nvPr/>
        </p:nvSpPr>
        <p:spPr>
          <a:xfrm>
            <a:off x="1806177" y="4669857"/>
            <a:ext cx="549643" cy="515998"/>
          </a:xfrm>
          <a:prstGeom prst="rightArrow">
            <a:avLst/>
          </a:prstGeom>
          <a:solidFill>
            <a:srgbClr val="F6C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Activation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8227BAE3-BB4B-974D-95A8-187F630AC5A2}"/>
              </a:ext>
            </a:extLst>
          </p:cNvPr>
          <p:cNvGrpSpPr/>
          <p:nvPr/>
        </p:nvGrpSpPr>
        <p:grpSpPr>
          <a:xfrm>
            <a:off x="2468399" y="3719150"/>
            <a:ext cx="2690526" cy="2690526"/>
            <a:chOff x="3233898" y="3582791"/>
            <a:chExt cx="2690526" cy="2690526"/>
          </a:xfrm>
        </p:grpSpPr>
        <p:sp>
          <p:nvSpPr>
            <p:cNvPr id="66" name="円/楕円 65">
              <a:extLst>
                <a:ext uri="{FF2B5EF4-FFF2-40B4-BE49-F238E27FC236}">
                  <a16:creationId xmlns:a16="http://schemas.microsoft.com/office/drawing/2014/main" id="{445E66F0-1415-9247-8376-8846EA9F7138}"/>
                </a:ext>
              </a:extLst>
            </p:cNvPr>
            <p:cNvSpPr/>
            <p:nvPr/>
          </p:nvSpPr>
          <p:spPr>
            <a:xfrm>
              <a:off x="3233898" y="3582791"/>
              <a:ext cx="2690526" cy="269052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57" name="グループ化 56">
              <a:extLst>
                <a:ext uri="{FF2B5EF4-FFF2-40B4-BE49-F238E27FC236}">
                  <a16:creationId xmlns:a16="http://schemas.microsoft.com/office/drawing/2014/main" id="{E0E59439-9062-5844-8BAD-ABF1771A5A19}"/>
                </a:ext>
              </a:extLst>
            </p:cNvPr>
            <p:cNvGrpSpPr/>
            <p:nvPr/>
          </p:nvGrpSpPr>
          <p:grpSpPr>
            <a:xfrm>
              <a:off x="3639901" y="3982520"/>
              <a:ext cx="1864198" cy="1847014"/>
              <a:chOff x="3504185" y="3965618"/>
              <a:chExt cx="2135630" cy="2115944"/>
            </a:xfrm>
          </p:grpSpPr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D519F9F3-8E75-6D41-8B1A-4BC8AE42D036}"/>
                  </a:ext>
                </a:extLst>
              </p:cNvPr>
              <p:cNvGrpSpPr/>
              <p:nvPr/>
            </p:nvGrpSpPr>
            <p:grpSpPr>
              <a:xfrm>
                <a:off x="3510430" y="3980783"/>
                <a:ext cx="2129327" cy="1039626"/>
                <a:chOff x="3671900" y="4764653"/>
                <a:chExt cx="2129327" cy="1039626"/>
              </a:xfrm>
            </p:grpSpPr>
            <p:cxnSp>
              <p:nvCxnSpPr>
                <p:cNvPr id="14" name="直線コネクタ 13">
                  <a:extLst>
                    <a:ext uri="{FF2B5EF4-FFF2-40B4-BE49-F238E27FC236}">
                      <a16:creationId xmlns:a16="http://schemas.microsoft.com/office/drawing/2014/main" id="{93A99972-48B0-E648-9F84-BC565DA3B8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71900" y="5804276"/>
                  <a:ext cx="1080120" cy="0"/>
                </a:xfrm>
                <a:prstGeom prst="line">
                  <a:avLst/>
                </a:prstGeom>
                <a:ln w="381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線コネクタ 71">
                  <a:extLst>
                    <a:ext uri="{FF2B5EF4-FFF2-40B4-BE49-F238E27FC236}">
                      <a16:creationId xmlns:a16="http://schemas.microsoft.com/office/drawing/2014/main" id="{8AE16CB6-258C-3543-B940-097ABDCA8E97}"/>
                    </a:ext>
                  </a:extLst>
                </p:cNvPr>
                <p:cNvCxnSpPr>
                  <a:cxnSpLocks noChangeAspect="1"/>
                </p:cNvCxnSpPr>
                <p:nvPr/>
              </p:nvCxnSpPr>
              <p:spPr>
                <a:xfrm flipV="1">
                  <a:off x="4761604" y="4764653"/>
                  <a:ext cx="1039623" cy="1039626"/>
                </a:xfrm>
                <a:prstGeom prst="line">
                  <a:avLst/>
                </a:prstGeom>
                <a:ln w="381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グループ化 50">
                <a:extLst>
                  <a:ext uri="{FF2B5EF4-FFF2-40B4-BE49-F238E27FC236}">
                    <a16:creationId xmlns:a16="http://schemas.microsoft.com/office/drawing/2014/main" id="{D1088834-7B40-764B-9540-57F71264DE91}"/>
                  </a:ext>
                </a:extLst>
              </p:cNvPr>
              <p:cNvGrpSpPr/>
              <p:nvPr/>
            </p:nvGrpSpPr>
            <p:grpSpPr>
              <a:xfrm>
                <a:off x="3504185" y="3965618"/>
                <a:ext cx="2135630" cy="2115944"/>
                <a:chOff x="3401377" y="4197023"/>
                <a:chExt cx="2135630" cy="2115944"/>
              </a:xfrm>
            </p:grpSpPr>
            <p:sp>
              <p:nvSpPr>
                <p:cNvPr id="39" name="正方形/長方形 38">
                  <a:extLst>
                    <a:ext uri="{FF2B5EF4-FFF2-40B4-BE49-F238E27FC236}">
                      <a16:creationId xmlns:a16="http://schemas.microsoft.com/office/drawing/2014/main" id="{0B330DE5-8D82-BE40-BF0B-025D4365AE0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415117" y="4203398"/>
                  <a:ext cx="2109569" cy="2109569"/>
                </a:xfrm>
                <a:prstGeom prst="rect">
                  <a:avLst/>
                </a:prstGeom>
                <a:noFill/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42" name="直線コネクタ 41">
                  <a:extLst>
                    <a:ext uri="{FF2B5EF4-FFF2-40B4-BE49-F238E27FC236}">
                      <a16:creationId xmlns:a16="http://schemas.microsoft.com/office/drawing/2014/main" id="{6FB690F7-0B4D-7549-997F-9A9CDF8E1576}"/>
                    </a:ext>
                  </a:extLst>
                </p:cNvPr>
                <p:cNvCxnSpPr>
                  <a:stCxn id="39" idx="1"/>
                  <a:endCxn id="39" idx="3"/>
                </p:cNvCxnSpPr>
                <p:nvPr/>
              </p:nvCxnSpPr>
              <p:spPr>
                <a:xfrm>
                  <a:off x="3415117" y="5258183"/>
                  <a:ext cx="2109569" cy="0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線コネクタ 84">
                  <a:extLst>
                    <a:ext uri="{FF2B5EF4-FFF2-40B4-BE49-F238E27FC236}">
                      <a16:creationId xmlns:a16="http://schemas.microsoft.com/office/drawing/2014/main" id="{9A02DA0A-55E8-3341-A84C-60F86A99F12C}"/>
                    </a:ext>
                  </a:extLst>
                </p:cNvPr>
                <p:cNvCxnSpPr>
                  <a:cxnSpLocks/>
                  <a:stCxn id="39" idx="0"/>
                  <a:endCxn id="39" idx="2"/>
                </p:cNvCxnSpPr>
                <p:nvPr/>
              </p:nvCxnSpPr>
              <p:spPr>
                <a:xfrm>
                  <a:off x="4469902" y="4203398"/>
                  <a:ext cx="0" cy="2109569"/>
                </a:xfrm>
                <a:prstGeom prst="line">
                  <a:avLst/>
                </a:prstGeom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E8527557-9789-DE4B-81D2-015F8A5D25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47682" y="4197026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87174AD9-B7FD-AB4A-A640-666DABE49A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77814" y="4197026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線コネクタ 91">
                  <a:extLst>
                    <a:ext uri="{FF2B5EF4-FFF2-40B4-BE49-F238E27FC236}">
                      <a16:creationId xmlns:a16="http://schemas.microsoft.com/office/drawing/2014/main" id="{77FF5A1C-2899-F74E-ADD5-13DE21AE445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11960" y="4203398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線コネクタ 92">
                  <a:extLst>
                    <a:ext uri="{FF2B5EF4-FFF2-40B4-BE49-F238E27FC236}">
                      <a16:creationId xmlns:a16="http://schemas.microsoft.com/office/drawing/2014/main" id="{9859085A-F253-C64D-9CCC-2FD2BF3413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973375" y="4197025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線コネクタ 93">
                  <a:extLst>
                    <a:ext uri="{FF2B5EF4-FFF2-40B4-BE49-F238E27FC236}">
                      <a16:creationId xmlns:a16="http://schemas.microsoft.com/office/drawing/2014/main" id="{B398A9BA-BB6F-F444-A472-62F491EB4F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716016" y="4203397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線コネクタ 94">
                  <a:extLst>
                    <a:ext uri="{FF2B5EF4-FFF2-40B4-BE49-F238E27FC236}">
                      <a16:creationId xmlns:a16="http://schemas.microsoft.com/office/drawing/2014/main" id="{D47A9091-4C2F-AC47-9D02-5A8A02B1DB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35563" y="4197023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線コネクタ 104">
                  <a:extLst>
                    <a:ext uri="{FF2B5EF4-FFF2-40B4-BE49-F238E27FC236}">
                      <a16:creationId xmlns:a16="http://schemas.microsoft.com/office/drawing/2014/main" id="{BFC6CA04-D782-4344-A84B-4229E0552B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82223" y="3671295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線コネクタ 109">
                  <a:extLst>
                    <a:ext uri="{FF2B5EF4-FFF2-40B4-BE49-F238E27FC236}">
                      <a16:creationId xmlns:a16="http://schemas.microsoft.com/office/drawing/2014/main" id="{D193356E-EC7E-6643-9CF5-D7AB1C30B4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69901" y="3915174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線コネクタ 110">
                  <a:extLst>
                    <a:ext uri="{FF2B5EF4-FFF2-40B4-BE49-F238E27FC236}">
                      <a16:creationId xmlns:a16="http://schemas.microsoft.com/office/drawing/2014/main" id="{92A9B9F4-6860-C049-9FA7-E5EAB917E9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56164" y="3427349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線コネクタ 112">
                  <a:extLst>
                    <a:ext uri="{FF2B5EF4-FFF2-40B4-BE49-F238E27FC236}">
                      <a16:creationId xmlns:a16="http://schemas.microsoft.com/office/drawing/2014/main" id="{B940CDE8-5A7B-6E40-ADD8-E2061D63F3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77396" y="4708177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線コネクタ 113">
                  <a:extLst>
                    <a:ext uri="{FF2B5EF4-FFF2-40B4-BE49-F238E27FC236}">
                      <a16:creationId xmlns:a16="http://schemas.microsoft.com/office/drawing/2014/main" id="{A08DFA57-E308-C74E-8137-4511519555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56163" y="4966705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線コネクタ 114">
                  <a:extLst>
                    <a:ext uri="{FF2B5EF4-FFF2-40B4-BE49-F238E27FC236}">
                      <a16:creationId xmlns:a16="http://schemas.microsoft.com/office/drawing/2014/main" id="{56C5EAE9-30BB-8A43-82A5-35007B72B5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4456162" y="4461927"/>
                  <a:ext cx="0" cy="2109569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16" name="右矢印 115">
            <a:extLst>
              <a:ext uri="{FF2B5EF4-FFF2-40B4-BE49-F238E27FC236}">
                <a16:creationId xmlns:a16="http://schemas.microsoft.com/office/drawing/2014/main" id="{0A313A99-B18D-7D4C-BB60-86C52A6BC93F}"/>
              </a:ext>
            </a:extLst>
          </p:cNvPr>
          <p:cNvSpPr/>
          <p:nvPr/>
        </p:nvSpPr>
        <p:spPr>
          <a:xfrm>
            <a:off x="5358186" y="4754840"/>
            <a:ext cx="549643" cy="515998"/>
          </a:xfrm>
          <a:prstGeom prst="rightArrow">
            <a:avLst/>
          </a:prstGeom>
          <a:solidFill>
            <a:srgbClr val="F6C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7" name="テキスト ボックス 116">
            <a:extLst>
              <a:ext uri="{FF2B5EF4-FFF2-40B4-BE49-F238E27FC236}">
                <a16:creationId xmlns:a16="http://schemas.microsoft.com/office/drawing/2014/main" id="{8D718AC4-FDA5-1943-9C37-EAD233313193}"/>
              </a:ext>
            </a:extLst>
          </p:cNvPr>
          <p:cNvSpPr txBox="1"/>
          <p:nvPr/>
        </p:nvSpPr>
        <p:spPr>
          <a:xfrm>
            <a:off x="5152853" y="5379472"/>
            <a:ext cx="4069083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Rectified Linear Unit </a:t>
            </a:r>
          </a:p>
          <a:p>
            <a:r>
              <a:rPr lang="en-US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(ReLU)</a:t>
            </a:r>
            <a:endParaRPr kumimoji="1" lang="ja-JP" altLang="en-US" sz="28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8" name="テキスト ボックス 117">
            <a:extLst>
              <a:ext uri="{FF2B5EF4-FFF2-40B4-BE49-F238E27FC236}">
                <a16:creationId xmlns:a16="http://schemas.microsoft.com/office/drawing/2014/main" id="{E6D1CBF5-7AAC-3C45-86C0-FD9FAF4B9DB3}"/>
              </a:ext>
            </a:extLst>
          </p:cNvPr>
          <p:cNvSpPr txBox="1"/>
          <p:nvPr/>
        </p:nvSpPr>
        <p:spPr>
          <a:xfrm>
            <a:off x="1038743" y="4703470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0.6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9" name="テキスト ボックス 118">
            <a:extLst>
              <a:ext uri="{FF2B5EF4-FFF2-40B4-BE49-F238E27FC236}">
                <a16:creationId xmlns:a16="http://schemas.microsoft.com/office/drawing/2014/main" id="{AB957E1B-B653-8C42-857B-EEFFBA33D1E0}"/>
              </a:ext>
            </a:extLst>
          </p:cNvPr>
          <p:cNvSpPr txBox="1"/>
          <p:nvPr/>
        </p:nvSpPr>
        <p:spPr>
          <a:xfrm>
            <a:off x="6018103" y="4785639"/>
            <a:ext cx="77996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0.6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63906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53F257-34A6-8C40-BE9B-7AD8785F4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MLP : Output</a:t>
            </a:r>
            <a:endParaRPr kumimoji="1" lang="ja-JP" altLang="en-US"/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4AACD38D-3CA2-D64D-89D4-1E06B7C471CE}"/>
              </a:ext>
            </a:extLst>
          </p:cNvPr>
          <p:cNvGrpSpPr/>
          <p:nvPr/>
        </p:nvGrpSpPr>
        <p:grpSpPr>
          <a:xfrm>
            <a:off x="2132729" y="908720"/>
            <a:ext cx="504056" cy="2874884"/>
            <a:chOff x="1907704" y="1418212"/>
            <a:chExt cx="504056" cy="2874884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BF82BE10-DBF1-D04B-9D91-7178A2DD988F}"/>
                </a:ext>
              </a:extLst>
            </p:cNvPr>
            <p:cNvSpPr/>
            <p:nvPr/>
          </p:nvSpPr>
          <p:spPr>
            <a:xfrm>
              <a:off x="1907704" y="1418212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900916CA-4117-664A-9806-EF72E3B09AFF}"/>
                </a:ext>
              </a:extLst>
            </p:cNvPr>
            <p:cNvSpPr/>
            <p:nvPr/>
          </p:nvSpPr>
          <p:spPr>
            <a:xfrm>
              <a:off x="1907704" y="22103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AFD726B7-4137-D541-B70E-82951CB9AF29}"/>
                </a:ext>
              </a:extLst>
            </p:cNvPr>
            <p:cNvSpPr/>
            <p:nvPr/>
          </p:nvSpPr>
          <p:spPr>
            <a:xfrm>
              <a:off x="1907704" y="299967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A9052DD-A3A1-9940-BB15-FFF147176446}"/>
                </a:ext>
              </a:extLst>
            </p:cNvPr>
            <p:cNvSpPr/>
            <p:nvPr/>
          </p:nvSpPr>
          <p:spPr>
            <a:xfrm>
              <a:off x="1907704" y="378904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252253A6-7AB5-F548-88D5-51EF465BADF4}"/>
              </a:ext>
            </a:extLst>
          </p:cNvPr>
          <p:cNvGrpSpPr/>
          <p:nvPr/>
        </p:nvGrpSpPr>
        <p:grpSpPr>
          <a:xfrm>
            <a:off x="3590891" y="1346204"/>
            <a:ext cx="504056" cy="2082796"/>
            <a:chOff x="3347864" y="1850260"/>
            <a:chExt cx="504056" cy="2082796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C707B0DA-B74A-6349-87ED-A3F9D74F4BE1}"/>
                </a:ext>
              </a:extLst>
            </p:cNvPr>
            <p:cNvSpPr/>
            <p:nvPr/>
          </p:nvSpPr>
          <p:spPr>
            <a:xfrm>
              <a:off x="3347864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3B65B705-7BAE-7E48-BBF5-B030DA7DD83D}"/>
                </a:ext>
              </a:extLst>
            </p:cNvPr>
            <p:cNvSpPr/>
            <p:nvPr/>
          </p:nvSpPr>
          <p:spPr>
            <a:xfrm>
              <a:off x="3347864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C8C6E527-F81C-F643-A38B-59C70DF3DCA8}"/>
                </a:ext>
              </a:extLst>
            </p:cNvPr>
            <p:cNvSpPr/>
            <p:nvPr/>
          </p:nvSpPr>
          <p:spPr>
            <a:xfrm>
              <a:off x="3347864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39CB5E60-12F5-D64C-992E-0079AE3B317D}"/>
              </a:ext>
            </a:extLst>
          </p:cNvPr>
          <p:cNvGrpSpPr/>
          <p:nvPr/>
        </p:nvGrpSpPr>
        <p:grpSpPr>
          <a:xfrm>
            <a:off x="6507215" y="1346928"/>
            <a:ext cx="504056" cy="2082796"/>
            <a:chOff x="4716016" y="1850260"/>
            <a:chExt cx="504056" cy="2082796"/>
          </a:xfrm>
        </p:grpSpPr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C21FD957-B6D7-D64A-9E0B-0ECBFE565272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90C19E59-287D-374A-89DB-7D7869607046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2F83CEE0-C631-5B46-8CDE-C3C845BA8FEA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82711B99-505F-ED42-8916-7EF9A83E339B}"/>
              </a:ext>
            </a:extLst>
          </p:cNvPr>
          <p:cNvGrpSpPr/>
          <p:nvPr/>
        </p:nvGrpSpPr>
        <p:grpSpPr>
          <a:xfrm>
            <a:off x="5049053" y="1346204"/>
            <a:ext cx="504056" cy="2082796"/>
            <a:chOff x="4716016" y="1850260"/>
            <a:chExt cx="504056" cy="2082796"/>
          </a:xfrm>
        </p:grpSpPr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A38DA346-9088-214D-BD63-44D1299C2FDA}"/>
                </a:ext>
              </a:extLst>
            </p:cNvPr>
            <p:cNvSpPr/>
            <p:nvPr/>
          </p:nvSpPr>
          <p:spPr>
            <a:xfrm>
              <a:off x="4716016" y="185026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F80F6430-AA09-9F4C-ADE0-BC0AD521186B}"/>
                </a:ext>
              </a:extLst>
            </p:cNvPr>
            <p:cNvSpPr/>
            <p:nvPr/>
          </p:nvSpPr>
          <p:spPr>
            <a:xfrm>
              <a:off x="4716016" y="263963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FDDDEB2A-1EEE-E54D-A196-1C753F99DADC}"/>
                </a:ext>
              </a:extLst>
            </p:cNvPr>
            <p:cNvSpPr/>
            <p:nvPr/>
          </p:nvSpPr>
          <p:spPr>
            <a:xfrm>
              <a:off x="4716016" y="3429000"/>
              <a:ext cx="504056" cy="504056"/>
            </a:xfrm>
            <a:prstGeom prst="ellipse">
              <a:avLst/>
            </a:prstGeom>
            <a:noFill/>
            <a:ln w="28575">
              <a:solidFill>
                <a:schemeClr val="tx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C26B280-DA20-DF4C-BB3C-4F7F4C4247C1}"/>
              </a:ext>
            </a:extLst>
          </p:cNvPr>
          <p:cNvCxnSpPr>
            <a:stCxn id="4" idx="6"/>
            <a:endCxn id="9" idx="2"/>
          </p:cNvCxnSpPr>
          <p:nvPr/>
        </p:nvCxnSpPr>
        <p:spPr>
          <a:xfrm>
            <a:off x="2636785" y="1160748"/>
            <a:ext cx="954106" cy="43748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162782C-FCC5-7F4C-8051-3EF7D6090C05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636785" y="1160748"/>
            <a:ext cx="954106" cy="122685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4BD42797-FADC-2241-AC78-CA88BE82DD0B}"/>
              </a:ext>
            </a:extLst>
          </p:cNvPr>
          <p:cNvCxnSpPr>
            <a:cxnSpLocks/>
            <a:stCxn id="4" idx="6"/>
            <a:endCxn id="11" idx="2"/>
          </p:cNvCxnSpPr>
          <p:nvPr/>
        </p:nvCxnSpPr>
        <p:spPr>
          <a:xfrm>
            <a:off x="2636785" y="1160748"/>
            <a:ext cx="954106" cy="201622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E849143D-85DF-C24F-A7F1-1FFBA812B0AB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636785" y="159823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AC98F514-0DB6-D64C-9C2F-1F7F83BD33E0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>
            <a:off x="2636785" y="195283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5858D6C6-FA99-5343-B267-7DFF51310AB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636785" y="1952836"/>
            <a:ext cx="954106" cy="122413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C3419120-596B-2943-B935-761D5E7E14BE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2636785" y="159823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43450B1E-911D-0642-9642-5440CD280D28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636785" y="238760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982F87F-E9E1-7442-8CD2-D1FBEDBD3CDE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636785" y="2742206"/>
            <a:ext cx="954106" cy="434766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DF01C12-81E4-4146-BA59-385C70F3B97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636785" y="1598232"/>
            <a:ext cx="954106" cy="193334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08B03E-C9FF-E04B-90F7-0FFF229F2574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2636785" y="2387602"/>
            <a:ext cx="954106" cy="114397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80A45416-39F5-CC42-A8DD-6FF25E8A83F7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636785" y="3176972"/>
            <a:ext cx="954106" cy="354604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FE7EDAB7-C433-BD4D-B4AD-CE2DF3FD9C2B}"/>
              </a:ext>
            </a:extLst>
          </p:cNvPr>
          <p:cNvCxnSpPr>
            <a:cxnSpLocks/>
            <a:stCxn id="9" idx="6"/>
            <a:endCxn id="24" idx="2"/>
          </p:cNvCxnSpPr>
          <p:nvPr/>
        </p:nvCxnSpPr>
        <p:spPr>
          <a:xfrm>
            <a:off x="4094947" y="159823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8272AA4-D151-C648-8090-F42203719801}"/>
              </a:ext>
            </a:extLst>
          </p:cNvPr>
          <p:cNvCxnSpPr>
            <a:cxnSpLocks/>
            <a:stCxn id="9" idx="6"/>
            <a:endCxn id="25" idx="2"/>
          </p:cNvCxnSpPr>
          <p:nvPr/>
        </p:nvCxnSpPr>
        <p:spPr>
          <a:xfrm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2C3627A6-EA1E-9E46-AB5F-1ABEE785C222}"/>
              </a:ext>
            </a:extLst>
          </p:cNvPr>
          <p:cNvCxnSpPr>
            <a:cxnSpLocks/>
            <a:stCxn id="9" idx="6"/>
            <a:endCxn id="26" idx="2"/>
          </p:cNvCxnSpPr>
          <p:nvPr/>
        </p:nvCxnSpPr>
        <p:spPr>
          <a:xfrm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4B77B478-CF34-C946-A1C8-BF57931E42F6}"/>
              </a:ext>
            </a:extLst>
          </p:cNvPr>
          <p:cNvCxnSpPr>
            <a:cxnSpLocks/>
            <a:stCxn id="10" idx="6"/>
            <a:endCxn id="24" idx="2"/>
          </p:cNvCxnSpPr>
          <p:nvPr/>
        </p:nvCxnSpPr>
        <p:spPr>
          <a:xfrm flipV="1">
            <a:off x="4094947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4DD210BD-16D2-E34A-9703-22F3E97C7296}"/>
              </a:ext>
            </a:extLst>
          </p:cNvPr>
          <p:cNvCxnSpPr>
            <a:cxnSpLocks/>
            <a:stCxn id="10" idx="6"/>
            <a:endCxn id="25" idx="2"/>
          </p:cNvCxnSpPr>
          <p:nvPr/>
        </p:nvCxnSpPr>
        <p:spPr>
          <a:xfrm>
            <a:off x="4094947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E803170B-94C9-2A41-BBF6-FC95E92E2DD7}"/>
              </a:ext>
            </a:extLst>
          </p:cNvPr>
          <p:cNvCxnSpPr>
            <a:cxnSpLocks/>
            <a:stCxn id="10" idx="6"/>
            <a:endCxn id="26" idx="2"/>
          </p:cNvCxnSpPr>
          <p:nvPr/>
        </p:nvCxnSpPr>
        <p:spPr>
          <a:xfrm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矢印コネクタ 86">
            <a:extLst>
              <a:ext uri="{FF2B5EF4-FFF2-40B4-BE49-F238E27FC236}">
                <a16:creationId xmlns:a16="http://schemas.microsoft.com/office/drawing/2014/main" id="{8BC7044D-2AF9-6E46-94D6-31112F0C80D5}"/>
              </a:ext>
            </a:extLst>
          </p:cNvPr>
          <p:cNvCxnSpPr>
            <a:cxnSpLocks/>
            <a:stCxn id="11" idx="6"/>
            <a:endCxn id="24" idx="2"/>
          </p:cNvCxnSpPr>
          <p:nvPr/>
        </p:nvCxnSpPr>
        <p:spPr>
          <a:xfrm flipV="1">
            <a:off x="4094947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B50DCBBF-AC3A-F349-8791-941CF3028B65}"/>
              </a:ext>
            </a:extLst>
          </p:cNvPr>
          <p:cNvCxnSpPr>
            <a:cxnSpLocks/>
            <a:stCxn id="11" idx="6"/>
            <a:endCxn id="25" idx="2"/>
          </p:cNvCxnSpPr>
          <p:nvPr/>
        </p:nvCxnSpPr>
        <p:spPr>
          <a:xfrm flipV="1">
            <a:off x="4094947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97874027-C0BF-3548-BB65-DC2CAE9B9A29}"/>
              </a:ext>
            </a:extLst>
          </p:cNvPr>
          <p:cNvCxnSpPr>
            <a:cxnSpLocks/>
            <a:stCxn id="11" idx="6"/>
            <a:endCxn id="26" idx="2"/>
          </p:cNvCxnSpPr>
          <p:nvPr/>
        </p:nvCxnSpPr>
        <p:spPr>
          <a:xfrm>
            <a:off x="4094947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1FF91CF2-FB57-CB4D-9C55-35EF34C8D93F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5553109" y="1598232"/>
            <a:ext cx="956079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8F78E5E-CA12-4246-924B-D6370A9E923E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591A79B4-3C4F-7D42-AEAD-9DCBDAA9375B}"/>
              </a:ext>
            </a:extLst>
          </p:cNvPr>
          <p:cNvCxnSpPr>
            <a:cxnSpLocks/>
          </p:cNvCxnSpPr>
          <p:nvPr/>
        </p:nvCxnSpPr>
        <p:spPr>
          <a:xfrm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78BC72F3-04A2-B84B-BFA6-603165883FA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FE670D89-2969-0644-9BAA-BEA0FBF52D18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DF04BDE9-A9D9-7F46-AD12-3D5E6AE80532}"/>
              </a:ext>
            </a:extLst>
          </p:cNvPr>
          <p:cNvCxnSpPr>
            <a:cxnSpLocks/>
          </p:cNvCxnSpPr>
          <p:nvPr/>
        </p:nvCxnSpPr>
        <p:spPr>
          <a:xfrm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A6E8B3FD-AFF3-5F47-A8CE-32D00706EA76}"/>
              </a:ext>
            </a:extLst>
          </p:cNvPr>
          <p:cNvCxnSpPr>
            <a:cxnSpLocks/>
          </p:cNvCxnSpPr>
          <p:nvPr/>
        </p:nvCxnSpPr>
        <p:spPr>
          <a:xfrm flipV="1">
            <a:off x="5555082" y="1598232"/>
            <a:ext cx="954106" cy="157874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5D3A5A3B-7CAC-AB46-9891-1F83DBDA96D3}"/>
              </a:ext>
            </a:extLst>
          </p:cNvPr>
          <p:cNvCxnSpPr>
            <a:cxnSpLocks/>
          </p:cNvCxnSpPr>
          <p:nvPr/>
        </p:nvCxnSpPr>
        <p:spPr>
          <a:xfrm flipV="1">
            <a:off x="5555082" y="2387602"/>
            <a:ext cx="954106" cy="78937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237A9B65-8223-2642-BD19-28FA72F7BD89}"/>
              </a:ext>
            </a:extLst>
          </p:cNvPr>
          <p:cNvCxnSpPr>
            <a:cxnSpLocks/>
          </p:cNvCxnSpPr>
          <p:nvPr/>
        </p:nvCxnSpPr>
        <p:spPr>
          <a:xfrm>
            <a:off x="5555082" y="3176972"/>
            <a:ext cx="954106" cy="0"/>
          </a:xfrm>
          <a:prstGeom prst="straightConnector1">
            <a:avLst/>
          </a:prstGeom>
          <a:ln w="28575">
            <a:solidFill>
              <a:schemeClr val="accent1">
                <a:shade val="95000"/>
                <a:satMod val="105000"/>
                <a:alpha val="4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図 111">
            <a:extLst>
              <a:ext uri="{FF2B5EF4-FFF2-40B4-BE49-F238E27FC236}">
                <a16:creationId xmlns:a16="http://schemas.microsoft.com/office/drawing/2014/main" id="{FE24F2D8-F93B-F642-A501-806FC298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6" y="1700808"/>
            <a:ext cx="1327039" cy="1327039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173E43E-C33D-E149-9295-33A71D669B1C}"/>
              </a:ext>
            </a:extLst>
          </p:cNvPr>
          <p:cNvSpPr txBox="1"/>
          <p:nvPr/>
        </p:nvSpPr>
        <p:spPr>
          <a:xfrm>
            <a:off x="7020272" y="1328251"/>
            <a:ext cx="1080120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8D77BEDD-CC9F-2145-957E-A5FF751A2B11}"/>
              </a:ext>
            </a:extLst>
          </p:cNvPr>
          <p:cNvSpPr txBox="1"/>
          <p:nvPr/>
        </p:nvSpPr>
        <p:spPr>
          <a:xfrm>
            <a:off x="7025010" y="2148279"/>
            <a:ext cx="1080120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0.1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4" name="テキスト ボックス 83">
            <a:extLst>
              <a:ext uri="{FF2B5EF4-FFF2-40B4-BE49-F238E27FC236}">
                <a16:creationId xmlns:a16="http://schemas.microsoft.com/office/drawing/2014/main" id="{684CFAEA-B1F1-994D-95E0-3175C8C0DCD9}"/>
              </a:ext>
            </a:extLst>
          </p:cNvPr>
          <p:cNvSpPr txBox="1"/>
          <p:nvPr/>
        </p:nvSpPr>
        <p:spPr>
          <a:xfrm>
            <a:off x="7020272" y="3006498"/>
            <a:ext cx="1080120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0.8</a:t>
            </a:r>
            <a:endParaRPr kumimoji="1" lang="ja-JP" altLang="en-US" sz="22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3" name="角丸四角形吹き出し 12">
            <a:extLst>
              <a:ext uri="{FF2B5EF4-FFF2-40B4-BE49-F238E27FC236}">
                <a16:creationId xmlns:a16="http://schemas.microsoft.com/office/drawing/2014/main" id="{9CA65693-4DFD-8043-AC6C-B63AAF826A3A}"/>
              </a:ext>
            </a:extLst>
          </p:cNvPr>
          <p:cNvSpPr/>
          <p:nvPr/>
        </p:nvSpPr>
        <p:spPr>
          <a:xfrm>
            <a:off x="7628574" y="816744"/>
            <a:ext cx="828092" cy="435100"/>
          </a:xfrm>
          <a:prstGeom prst="wedgeRoundRectCallout">
            <a:avLst>
              <a:gd name="adj1" fmla="val -43645"/>
              <a:gd name="adj2" fmla="val 94024"/>
              <a:gd name="adj3" fmla="val 16667"/>
            </a:avLst>
          </a:prstGeom>
          <a:noFill/>
          <a:ln>
            <a:solidFill>
              <a:srgbClr val="59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ja-JP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”1”</a:t>
            </a:r>
          </a:p>
        </p:txBody>
      </p:sp>
      <p:sp>
        <p:nvSpPr>
          <p:cNvPr id="108" name="角丸四角形吹き出し 107">
            <a:extLst>
              <a:ext uri="{FF2B5EF4-FFF2-40B4-BE49-F238E27FC236}">
                <a16:creationId xmlns:a16="http://schemas.microsoft.com/office/drawing/2014/main" id="{A5B46970-8036-C143-B3B2-CE7C31EC6A28}"/>
              </a:ext>
            </a:extLst>
          </p:cNvPr>
          <p:cNvSpPr/>
          <p:nvPr/>
        </p:nvSpPr>
        <p:spPr>
          <a:xfrm>
            <a:off x="7628574" y="1632710"/>
            <a:ext cx="828092" cy="435100"/>
          </a:xfrm>
          <a:prstGeom prst="wedgeRoundRectCallout">
            <a:avLst>
              <a:gd name="adj1" fmla="val -43645"/>
              <a:gd name="adj2" fmla="val 94024"/>
              <a:gd name="adj3" fmla="val 16667"/>
            </a:avLst>
          </a:prstGeom>
          <a:noFill/>
          <a:ln>
            <a:solidFill>
              <a:srgbClr val="59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ja-JP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”2”</a:t>
            </a:r>
          </a:p>
        </p:txBody>
      </p:sp>
      <p:sp>
        <p:nvSpPr>
          <p:cNvPr id="109" name="角丸四角形吹き出し 108">
            <a:extLst>
              <a:ext uri="{FF2B5EF4-FFF2-40B4-BE49-F238E27FC236}">
                <a16:creationId xmlns:a16="http://schemas.microsoft.com/office/drawing/2014/main" id="{E83F75C9-D51C-1A45-AC93-F7D9B67D68F4}"/>
              </a:ext>
            </a:extLst>
          </p:cNvPr>
          <p:cNvSpPr/>
          <p:nvPr/>
        </p:nvSpPr>
        <p:spPr>
          <a:xfrm>
            <a:off x="7628574" y="2508465"/>
            <a:ext cx="828092" cy="435100"/>
          </a:xfrm>
          <a:prstGeom prst="wedgeRoundRectCallout">
            <a:avLst>
              <a:gd name="adj1" fmla="val -43645"/>
              <a:gd name="adj2" fmla="val 94024"/>
              <a:gd name="adj3" fmla="val 16667"/>
            </a:avLst>
          </a:prstGeom>
          <a:noFill/>
          <a:ln>
            <a:solidFill>
              <a:srgbClr val="598D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ja-JP" sz="24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”3”</a:t>
            </a:r>
          </a:p>
        </p:txBody>
      </p:sp>
    </p:spTree>
    <p:extLst>
      <p:ext uri="{BB962C8B-B14F-4D97-AF65-F5344CB8AC3E}">
        <p14:creationId xmlns:p14="http://schemas.microsoft.com/office/powerpoint/2010/main" val="2569729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15EBED-D63F-644E-A754-6CC66E209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Convolution</a:t>
            </a:r>
            <a:endParaRPr kumimoji="1" lang="ja-JP" altLang="en-US"/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6702F734-1761-A244-869D-18AB1E033066}"/>
              </a:ext>
            </a:extLst>
          </p:cNvPr>
          <p:cNvGrpSpPr/>
          <p:nvPr/>
        </p:nvGrpSpPr>
        <p:grpSpPr>
          <a:xfrm>
            <a:off x="4310838" y="764704"/>
            <a:ext cx="4833162" cy="3771236"/>
            <a:chOff x="4302773" y="908720"/>
            <a:chExt cx="4833162" cy="3771236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5B917C8F-01AE-144C-864B-8D5B75C46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2773" y="908720"/>
              <a:ext cx="4833162" cy="3528392"/>
            </a:xfrm>
            <a:prstGeom prst="rect">
              <a:avLst/>
            </a:prstGeom>
          </p:spPr>
        </p:pic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FED3253D-5A12-3945-8985-103FDEC56AA9}"/>
                </a:ext>
              </a:extLst>
            </p:cNvPr>
            <p:cNvSpPr/>
            <p:nvPr/>
          </p:nvSpPr>
          <p:spPr>
            <a:xfrm>
              <a:off x="4433354" y="4218291"/>
              <a:ext cx="4572000" cy="46166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ja-JP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http://ufldl.stanford.edu/tutorial/supervised/FeatureExtractionUsingConvolution/</a:t>
              </a:r>
            </a:p>
          </p:txBody>
        </p:sp>
      </p:grp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93E1F7E-8B03-A14A-8F2B-E8023455B957}"/>
              </a:ext>
            </a:extLst>
          </p:cNvPr>
          <p:cNvSpPr txBox="1"/>
          <p:nvPr/>
        </p:nvSpPr>
        <p:spPr>
          <a:xfrm>
            <a:off x="3028864" y="2833378"/>
            <a:ext cx="102971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Filter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CC35933E-0FF8-D941-BF9A-D6A14AD755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2251579"/>
              </p:ext>
            </p:extLst>
          </p:nvPr>
        </p:nvGraphicFramePr>
        <p:xfrm>
          <a:off x="2859985" y="1461034"/>
          <a:ext cx="1367472" cy="13674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5824">
                  <a:extLst>
                    <a:ext uri="{9D8B030D-6E8A-4147-A177-3AD203B41FA5}">
                      <a16:colId xmlns:a16="http://schemas.microsoft.com/office/drawing/2014/main" val="110957102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673065037"/>
                    </a:ext>
                  </a:extLst>
                </a:gridCol>
                <a:gridCol w="455824">
                  <a:extLst>
                    <a:ext uri="{9D8B030D-6E8A-4147-A177-3AD203B41FA5}">
                      <a16:colId xmlns:a16="http://schemas.microsoft.com/office/drawing/2014/main" val="1234792341"/>
                    </a:ext>
                  </a:extLst>
                </a:gridCol>
              </a:tblGrid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189610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219717"/>
                  </a:ext>
                </a:extLst>
              </a:tr>
              <a:tr h="4558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0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100">
                          <a:solidFill>
                            <a:srgbClr val="AC1B00"/>
                          </a:solidFill>
                          <a:latin typeface="Hiragino Kaku Gothic ProN W3" panose="020B0300000000000000" pitchFamily="34" charset="-128"/>
                          <a:ea typeface="Hiragino Kaku Gothic ProN W3" panose="020B0300000000000000" pitchFamily="34" charset="-128"/>
                        </a:rPr>
                        <a:t>1</a:t>
                      </a:r>
                      <a:endParaRPr kumimoji="1" lang="ja-JP" altLang="en-US" sz="2100">
                        <a:solidFill>
                          <a:srgbClr val="AC1B00"/>
                        </a:solidFill>
                        <a:latin typeface="Hiragino Kaku Gothic ProN W3" panose="020B0300000000000000" pitchFamily="34" charset="-128"/>
                        <a:ea typeface="Hiragino Kaku Gothic ProN W3" panose="020B0300000000000000" pitchFamily="34" charset="-128"/>
                      </a:endParaRPr>
                    </a:p>
                  </a:txBody>
                  <a:tcPr marL="51079" marR="51079" marT="25539" marB="25539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81070"/>
                  </a:ext>
                </a:extLst>
              </a:tr>
            </a:tbl>
          </a:graphicData>
        </a:graphic>
      </p:graphicFrame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C016E60-D114-3D47-BA4B-B2E6B2D0A483}"/>
              </a:ext>
            </a:extLst>
          </p:cNvPr>
          <p:cNvSpPr txBox="1"/>
          <p:nvPr/>
        </p:nvSpPr>
        <p:spPr>
          <a:xfrm>
            <a:off x="2051952" y="1889400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rPr>
              <a:t>＊</a:t>
            </a:r>
          </a:p>
        </p:txBody>
      </p:sp>
      <p:sp>
        <p:nvSpPr>
          <p:cNvPr id="29" name="コンテンツ プレースホルダー 2">
            <a:extLst>
              <a:ext uri="{FF2B5EF4-FFF2-40B4-BE49-F238E27FC236}">
                <a16:creationId xmlns:a16="http://schemas.microsoft.com/office/drawing/2014/main" id="{09C1920A-DB95-8D47-B950-F5DAA8463D9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7200" y="4535940"/>
            <a:ext cx="8229600" cy="1798571"/>
          </a:xfrm>
        </p:spPr>
        <p:txBody>
          <a:bodyPr>
            <a:normAutofit/>
          </a:bodyPr>
          <a:lstStyle/>
          <a:p>
            <a:r>
              <a:rPr lang="en-US" altLang="ja-JP"/>
              <a:t>Extraction feature from images</a:t>
            </a:r>
            <a:endParaRPr kumimoji="1" lang="en-US" altLang="ja-JP"/>
          </a:p>
          <a:p>
            <a:r>
              <a:rPr lang="en-US" altLang="ja-JP"/>
              <a:t>Extract features the number of filters</a:t>
            </a:r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3307AF32-09FF-C944-B58B-D810544BF981}"/>
              </a:ext>
            </a:extLst>
          </p:cNvPr>
          <p:cNvSpPr txBox="1"/>
          <p:nvPr/>
        </p:nvSpPr>
        <p:spPr>
          <a:xfrm>
            <a:off x="707527" y="3051737"/>
            <a:ext cx="117621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2400">
                <a:latin typeface="Meiryo" panose="020B0604030504040204" pitchFamily="34" charset="-128"/>
                <a:ea typeface="Meiryo" panose="020B0604030504040204" pitchFamily="34" charset="-128"/>
              </a:rPr>
              <a:t>Image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31" name="図 30">
            <a:extLst>
              <a:ext uri="{FF2B5EF4-FFF2-40B4-BE49-F238E27FC236}">
                <a16:creationId xmlns:a16="http://schemas.microsoft.com/office/drawing/2014/main" id="{FCF43225-FD61-B449-B8FE-A624EF073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140137"/>
            <a:ext cx="1944216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968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rgbClr val="C00000"/>
          </a:solidFill>
        </a:ln>
      </a:spPr>
      <a:bodyPr wrap="none" rtlCol="0" anchor="ctr">
        <a:spAutoFit/>
      </a:bodyPr>
      <a:lstStyle>
        <a:defPPr marL="457200" indent="-457200" algn="l">
          <a:buClr>
            <a:srgbClr val="D9B103"/>
          </a:buClr>
          <a:buFont typeface="Wingdings" pitchFamily="2" charset="2"/>
          <a:buChar char="p"/>
          <a:defRPr kumimoji="1" sz="2800">
            <a:latin typeface="Hiragino Kaku Gothic ProN W3" panose="020B0300000000000000" pitchFamily="34" charset="-128"/>
            <a:ea typeface="Hiragino Kaku Gothic ProN W3" panose="020B0300000000000000" pitchFamily="34" charset="-128"/>
          </a:defRPr>
        </a:defPPr>
      </a:lstStyle>
    </a:spDef>
    <a:txDef>
      <a:spPr>
        <a:noFill/>
      </a:spPr>
      <a:bodyPr wrap="square" rtlCol="0" anchor="ctr">
        <a:spAutoFit/>
      </a:bodyPr>
      <a:lstStyle>
        <a:defPPr algn="ctr">
          <a:defRPr sz="2400">
            <a:latin typeface="Hiragino Kaku Gothic ProN W3" panose="020B0300000000000000" pitchFamily="34" charset="-128"/>
            <a:ea typeface="Hiragino Kaku Gothic ProN W3" panose="020B0300000000000000" pitchFamily="34" charset="-128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{09F39558-551C-6E46-8574-68884E3F2AAA}tf10001124</Template>
  <TotalTime>30882</TotalTime>
  <Words>437</Words>
  <Application>Microsoft Macintosh PowerPoint</Application>
  <PresentationFormat>画面に合わせる (4:3)</PresentationFormat>
  <Paragraphs>309</Paragraphs>
  <Slides>14</Slides>
  <Notes>0</Notes>
  <HiddenSlides>1</HiddenSlides>
  <MMClips>0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24" baseType="lpstr">
      <vt:lpstr>.AppleSystemUIFont</vt:lpstr>
      <vt:lpstr>Hiragino Kaku Gothic ProN W3</vt:lpstr>
      <vt:lpstr>ＭＳ Ｐゴシック</vt:lpstr>
      <vt:lpstr>Meiryo</vt:lpstr>
      <vt:lpstr>游ゴシック</vt:lpstr>
      <vt:lpstr>Arial</vt:lpstr>
      <vt:lpstr>Calibri</vt:lpstr>
      <vt:lpstr>Times New Roman</vt:lpstr>
      <vt:lpstr>Wingdings</vt:lpstr>
      <vt:lpstr>Office ​​テーマ</vt:lpstr>
      <vt:lpstr>Transition of Deep Learning</vt:lpstr>
      <vt:lpstr>Network Architecture</vt:lpstr>
      <vt:lpstr>Neural Network</vt:lpstr>
      <vt:lpstr>Multi-Layer Perceptron (MLP)</vt:lpstr>
      <vt:lpstr>MLP : Input</vt:lpstr>
      <vt:lpstr>MLP : Linkage</vt:lpstr>
      <vt:lpstr>MLP : Activation</vt:lpstr>
      <vt:lpstr>MLP : Output</vt:lpstr>
      <vt:lpstr>Convolution</vt:lpstr>
      <vt:lpstr>Max Pooling</vt:lpstr>
      <vt:lpstr>PowerPoint プレゼンテーション</vt:lpstr>
      <vt:lpstr>PowerPoint プレゼンテーション</vt:lpstr>
      <vt:lpstr>Convolutional Neural Network (CNN)</vt:lpstr>
      <vt:lpstr>Neural Network Architecture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Physicist</dc:creator>
  <cp:lastModifiedBy>山田　敦史</cp:lastModifiedBy>
  <cp:revision>2185</cp:revision>
  <cp:lastPrinted>2018-12-20T10:03:04Z</cp:lastPrinted>
  <dcterms:created xsi:type="dcterms:W3CDTF">2015-08-17T02:27:49Z</dcterms:created>
  <dcterms:modified xsi:type="dcterms:W3CDTF">2019-01-18T02:05:51Z</dcterms:modified>
</cp:coreProperties>
</file>